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306df8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e306df87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e306df87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037cd8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037cd8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d037cd8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037cd87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037cd87c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d037cd87c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306df8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306df8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e306df8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037cd8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037cd87c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d037cd87c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037cd8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037cd87c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d037cd87c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edfed.wordpress.com/2016/12/30/using-knowledge-organisers-in-primary/" TargetMode="External"/><Relationship Id="rId3" Type="http://schemas.openxmlformats.org/officeDocument/2006/relationships/hyperlink" Target="http://ww.w.learning-connections.org/sites/default/files/journal/1145_contentknowledgeforteachers.pdf" TargetMode="External"/><Relationship Id="rId7" Type="http://schemas.openxmlformats.org/officeDocument/2006/relationships/hyperlink" Target="https://michaelt1979.wordpress.com/2017/01/02/on-knowledge-organis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tes.com/news/are-knowledge-organisers-now-essential-tools-classroom" TargetMode="External"/><Relationship Id="rId5" Type="http://schemas.openxmlformats.org/officeDocument/2006/relationships/hyperlink" Target="http://www.newvisionsforeducation.org.uk/2012/05/03/" TargetMode="External"/><Relationship Id="rId4" Type="http://schemas.openxmlformats.org/officeDocument/2006/relationships/hyperlink" Target="https://www.researchgate.net/publication/259542650_On_the_powers_of_powerful_knowledg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trinesol.wordpress.com/" TargetMode="External"/><Relationship Id="rId3" Type="http://schemas.openxmlformats.org/officeDocument/2006/relationships/hyperlink" Target="https://pragmaticreform.wordpress.com/2015/03/28/knowledge-organisers/" TargetMode="External"/><Relationship Id="rId7" Type="http://schemas.openxmlformats.org/officeDocument/2006/relationships/hyperlink" Target="https://improvingteaching.co.uk/2017/04/23/better-planning-better-teaching-better-learning-a-templat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hatboycanteach.co.uk/2017/06/using-100-sheets-aka-knowledge.html" TargetMode="External"/><Relationship Id="rId5" Type="http://schemas.openxmlformats.org/officeDocument/2006/relationships/hyperlink" Target="https://tothereal.wordpress.com/2017/09/09/knowledge-organisation/" TargetMode="External"/><Relationship Id="rId4" Type="http://schemas.openxmlformats.org/officeDocument/2006/relationships/hyperlink" Target="https://eddieplayfair.com/2015/08/19/what-is-powerful-knowledge/" TargetMode="External"/><Relationship Id="rId9" Type="http://schemas.openxmlformats.org/officeDocument/2006/relationships/hyperlink" Target="http://www.cambridgeassessment.org.uk/news/video/view/the-importance-of-powerful-knowledge-in-the-national-curriculum-michael-reiss-and-tim-oat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525" y="1175"/>
            <a:ext cx="1829481" cy="1829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99975" y="1830650"/>
            <a:ext cx="91440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Curriculum Design</a:t>
            </a:r>
            <a:endParaRPr sz="72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CPD Pack</a:t>
            </a:r>
            <a:endParaRPr sz="48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Knowledge Organisers</a:t>
            </a:r>
            <a:endParaRPr sz="30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534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287250" y="86300"/>
            <a:ext cx="64722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Further reading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432029" y="2309476"/>
            <a:ext cx="72942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432029" y="3677606"/>
            <a:ext cx="85693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432036" y="2878125"/>
            <a:ext cx="827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459296" y="4457940"/>
            <a:ext cx="827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459296" y="5278429"/>
            <a:ext cx="7738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279563" y="1299900"/>
            <a:ext cx="8639400" cy="4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Research Papers: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Loewenberg Ball, D., Thames, M.H. and Phelps, G. 2008. Content knowledge for teaching: What makes it special?. </a:t>
            </a:r>
            <a:r>
              <a:rPr lang="en-GB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Journal of teacher education</a:t>
            </a: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GB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59</a:t>
            </a: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(5), pp.389-407.</a:t>
            </a:r>
            <a:endParaRPr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Georgia"/>
                <a:ea typeface="Georgia"/>
                <a:cs typeface="Georgia"/>
                <a:sym typeface="Georgia"/>
              </a:rPr>
              <a:t>Available online at: </a:t>
            </a: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http://ww.w.learning-connections.org/sites/default/files/journal/1145_contentknowledgeforteachers.pdf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Young, M. and Muller, J., 2013. On the powers of powerful knowledge. </a:t>
            </a:r>
            <a:r>
              <a:rPr lang="en-GB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Review of Education</a:t>
            </a: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GB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(3), 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pp.229-250. </a:t>
            </a:r>
            <a:r>
              <a:rPr lang="en-GB" dirty="0">
                <a:latin typeface="Georgia"/>
                <a:ea typeface="Georgia"/>
                <a:cs typeface="Georgia"/>
                <a:sym typeface="Georgia"/>
              </a:rPr>
              <a:t>Available online at: </a:t>
            </a: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https://www.researchgate.net/publication/259542650_On_the_powers_of_powerful_knowledge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Young, M. (2012) The curriculum: ‘An entitlement to powerful knowledge’: A response to John White. Available online at: </a:t>
            </a: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http://www.newvisionsforeducation.org.uk/2012/05/03/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https://www.tes.com/news/are-knowledge-organisers-now-essential-tools-classroom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https://michaelt1979.wordpress.com/2017/01/02/on-knowledge-organisers/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https://pedfed.wordpress.com/2016/12/30/using-knowledge-organisers-in-primary/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775850" y="1388850"/>
            <a:ext cx="8026500" cy="16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https://pragmaticreform.wordpress.com/2015/03/28/knowledge-organisers/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https://eddieplayfair.com/2015/08/19/what-is-powerful-knowledge/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https://tothereal.wordpress.com/2017/09/09/knowledge-organisation/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http://www.thatboycanteach.co.uk/2017/06/using-100-sheets-aka-knowledge.html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https://improvingteaching.co.uk/2017/04/23/better-planning-better-teaching-better-learning-a-template/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https://catrinesol.wordpress.com/</a:t>
            </a:r>
            <a:r>
              <a:rPr lang="en-GB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(using knowledge organisers with an ESOL class)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Videos: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9"/>
              </a:rPr>
              <a:t>http://www.cambridgeassessment.org.uk/news/video/view/the-importance-of-powerful-knowledge-in-the-national-curriculum-michael-reiss-and-tim-oates/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775850" y="632250"/>
            <a:ext cx="61779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Blogs and online articles about knowledge organisers, powerful knowledge and Knowledge rich curriculums: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0"/>
            <a:ext cx="2514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454150" y="302875"/>
            <a:ext cx="4707300" cy="54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This issue of 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is edited by Michael Young</a:t>
            </a:r>
            <a:r>
              <a:rPr lang="en-GB" sz="20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 focus</a:t>
            </a:r>
            <a:r>
              <a:rPr lang="en-GB" sz="2000" dirty="0">
                <a:latin typeface="Georgia"/>
                <a:ea typeface="Georgia"/>
                <a:cs typeface="Georgia"/>
                <a:sym typeface="Georgia"/>
              </a:rPr>
              <a:t>es on the curriculum: theories, principles and approaches to curriculum design as well as planning, lessons and learning.</a:t>
            </a: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materials that follow are related to the 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article: </a:t>
            </a: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'Organising Knowledge: The Purpose and Pedagogy of Knowledge Organisers’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GB"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Written by Mark Miller, Head of Bradford Research School at Dixons Academies</a:t>
            </a:r>
            <a:endParaRPr sz="1700" i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dirty="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49352" cy="533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Session aims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628650" y="2058650"/>
            <a:ext cx="8140500" cy="3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Know what knowledge organisers are and how they relate to educational theory</a:t>
            </a:r>
            <a:endParaRPr dirty="0"/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sz="24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Consider whether knowledge organisers would be a useful tool in your setting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Have the opportunity to create a knowledge organiser.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271850" y="555644"/>
            <a:ext cx="8733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l="5854" t="49158" r="4490" b="16219"/>
          <a:stretch/>
        </p:blipFill>
        <p:spPr>
          <a:xfrm>
            <a:off x="271850" y="3501775"/>
            <a:ext cx="8042052" cy="197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778976" y="3537378"/>
            <a:ext cx="70278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Discuss with colleagues, then use the pack provided to explore this further.</a:t>
            </a:r>
            <a:endParaRPr sz="24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5133225" y="4153750"/>
            <a:ext cx="25008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1599550" y="208425"/>
            <a:ext cx="4528800" cy="2663700"/>
          </a:xfrm>
          <a:prstGeom prst="cloudCallout">
            <a:avLst>
              <a:gd name="adj1" fmla="val -45850"/>
              <a:gd name="adj2" fmla="val 64663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Georgia"/>
                <a:ea typeface="Georgia"/>
                <a:cs typeface="Georgia"/>
                <a:sym typeface="Georgia"/>
              </a:rPr>
              <a:t>What is a knowledge organiser?</a:t>
            </a:r>
            <a:endParaRPr sz="36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599900" y="805700"/>
            <a:ext cx="63444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249050" y="392700"/>
            <a:ext cx="6831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Read the </a:t>
            </a:r>
            <a:r>
              <a:rPr lang="en-GB" sz="2400" i="1" dirty="0"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 article </a:t>
            </a: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‘Organising Knowledge: The Purpose and Pedagogy of Knowledge Organisers’, written by Mark Miller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Consider: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there anything in the article that you found particularly interesting?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Did you learn anything new?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Was there anything in the article that you disagreed with?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you find the case for using knowledge organisers convincing?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What is the evidence?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03425" y="1647450"/>
            <a:ext cx="78255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orgia"/>
                <a:ea typeface="Georgia"/>
                <a:cs typeface="Georgia"/>
                <a:sym typeface="Georgia"/>
              </a:rPr>
              <a:t>Explore some of the evidence in support of knowledge organisers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orgia"/>
                <a:ea typeface="Georgia"/>
                <a:cs typeface="Georgia"/>
                <a:sym typeface="Georgia"/>
              </a:rPr>
              <a:t>Is this evidence reliable?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orgia"/>
                <a:ea typeface="Georgia"/>
                <a:cs typeface="Georgia"/>
                <a:sym typeface="Georgia"/>
              </a:rPr>
              <a:t>Are you convinced by the evidence?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l="5854" t="49156" r="4491" b="16220"/>
          <a:stretch/>
        </p:blipFill>
        <p:spPr>
          <a:xfrm>
            <a:off x="297200" y="3026725"/>
            <a:ext cx="7489650" cy="32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737525" y="3524800"/>
            <a:ext cx="66090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 knowledge organisers relate to cognitive science (e.g. research on cognitive load and retrieval practice)?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teachers’ experiences of using knowledge organisers? Look at case studies.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Criticisms</a:t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383150" y="3256575"/>
            <a:ext cx="7940400" cy="23754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Do knowledge organisers encourage cramming?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Do they encourage over-reliance?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Are they dull/uninspiring?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Is choosing which/whose knowledge to include a politicised decision?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708950" y="1460950"/>
            <a:ext cx="72888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some of the key criticisms of knowledge organisers?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Are these criticisms based on evidence?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your thoughts having explored both sides of the debate?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to consider:</a:t>
            </a: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363975" y="1599550"/>
            <a:ext cx="83904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Should knowledge organisers (KOs) be available to students at all times (e.g. when completing a piece of non-fiction writing about a topic)? Does this free up cognitive load for students or make them over-reliant?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can KOs be used most effectively according to cognitive science? (Link to retrieval practice, schemas, cognitive load).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Are KOs useful to staff as well as students? How can staff use them?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Should KOs be shared with parents? What are the benefits/challenges of doing this?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In year group/subject department teams...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565125" y="2021000"/>
            <a:ext cx="7614600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Choose a particular unit/topic and age group. What would a knowledge organiser look like in this context?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is the key knowledge you would want to include?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Which headings/categories would you use?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How can you word the statements so that they are as clear and accessible as possible?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How do you want the information to be presented on the page?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How will adults and students use this knowledge organiser?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Macintosh PowerPoint</Application>
  <PresentationFormat>On-screen Show (4:3)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Simple Light</vt:lpstr>
      <vt:lpstr>Office Theme</vt:lpstr>
      <vt:lpstr>Office Theme</vt:lpstr>
      <vt:lpstr>PowerPoint Presentation</vt:lpstr>
      <vt:lpstr>PowerPoint Presentation</vt:lpstr>
      <vt:lpstr>Session aims</vt:lpstr>
      <vt:lpstr>PowerPoint Presentation</vt:lpstr>
      <vt:lpstr>       </vt:lpstr>
      <vt:lpstr>What is the evidence?</vt:lpstr>
      <vt:lpstr>Criticisms</vt:lpstr>
      <vt:lpstr>Questions to consider:</vt:lpstr>
      <vt:lpstr>In year group/subject department teams...</vt:lpstr>
      <vt:lpstr> Further reading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George Moran</cp:lastModifiedBy>
  <cp:revision>1</cp:revision>
  <dcterms:modified xsi:type="dcterms:W3CDTF">2023-12-20T14:59:09Z</dcterms:modified>
</cp:coreProperties>
</file>