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6" r:id="rId5"/>
    <p:sldMasterId id="2147483759" r:id="rId6"/>
    <p:sldMasterId id="2147483784" r:id="rId7"/>
    <p:sldMasterId id="2147483772" r:id="rId8"/>
  </p:sldMasterIdLst>
  <p:notesMasterIdLst>
    <p:notesMasterId r:id="rId26"/>
  </p:notesMasterIdLst>
  <p:handoutMasterIdLst>
    <p:handoutMasterId r:id="rId27"/>
  </p:handoutMasterIdLst>
  <p:sldIdLst>
    <p:sldId id="256" r:id="rId9"/>
    <p:sldId id="259" r:id="rId10"/>
    <p:sldId id="273" r:id="rId11"/>
    <p:sldId id="319" r:id="rId12"/>
    <p:sldId id="321" r:id="rId13"/>
    <p:sldId id="322" r:id="rId14"/>
    <p:sldId id="318" r:id="rId15"/>
    <p:sldId id="311" r:id="rId16"/>
    <p:sldId id="314" r:id="rId17"/>
    <p:sldId id="320" r:id="rId18"/>
    <p:sldId id="317" r:id="rId19"/>
    <p:sldId id="323" r:id="rId20"/>
    <p:sldId id="262" r:id="rId21"/>
    <p:sldId id="263" r:id="rId22"/>
    <p:sldId id="258" r:id="rId23"/>
    <p:sldId id="32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38C2B6F-426D-6043-8BA1-EB6EC6AA6BE1}">
          <p14:sldIdLst>
            <p14:sldId id="256"/>
            <p14:sldId id="259"/>
            <p14:sldId id="273"/>
            <p14:sldId id="319"/>
            <p14:sldId id="321"/>
            <p14:sldId id="322"/>
            <p14:sldId id="318"/>
            <p14:sldId id="311"/>
            <p14:sldId id="314"/>
            <p14:sldId id="320"/>
            <p14:sldId id="317"/>
            <p14:sldId id="323"/>
            <p14:sldId id="262"/>
            <p14:sldId id="263"/>
            <p14:sldId id="258"/>
            <p14:sldId id="325"/>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22A"/>
    <a:srgbClr val="00B4CE"/>
    <a:srgbClr val="179AD5"/>
    <a:srgbClr val="000048"/>
    <a:srgbClr val="01C3CC"/>
    <a:srgbClr val="00A3CA"/>
    <a:srgbClr val="00C9CE"/>
    <a:srgbClr val="00A2CE"/>
    <a:srgbClr val="E7E5EE"/>
    <a:srgbClr val="F3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6724E-88E3-4A01-B4B1-5EBE9142889D}" v="96" dt="2024-04-30T13:30:09.2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22" autoAdjust="0"/>
    <p:restoredTop sz="96283" autoAdjust="0"/>
  </p:normalViewPr>
  <p:slideViewPr>
    <p:cSldViewPr>
      <p:cViewPr varScale="1">
        <p:scale>
          <a:sx n="102" d="100"/>
          <a:sy n="102" d="100"/>
        </p:scale>
        <p:origin x="96" y="6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2" d="100"/>
          <a:sy n="82" d="100"/>
        </p:scale>
        <p:origin x="3876" y="102"/>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725B1C-46E8-4148-946A-757710D04D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61AF6F6-E1C7-4C00-BFB1-0517B2398E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5B85ED-B527-43A1-A71F-39116303EDB9}" type="datetimeFigureOut">
              <a:rPr lang="en-GB" smtClean="0"/>
              <a:t>30/04/2024</a:t>
            </a:fld>
            <a:endParaRPr lang="en-GB" dirty="0"/>
          </a:p>
        </p:txBody>
      </p:sp>
      <p:sp>
        <p:nvSpPr>
          <p:cNvPr id="4" name="Footer Placeholder 3">
            <a:extLst>
              <a:ext uri="{FF2B5EF4-FFF2-40B4-BE49-F238E27FC236}">
                <a16:creationId xmlns:a16="http://schemas.microsoft.com/office/drawing/2014/main" id="{8CA4A5DD-3371-44C2-B061-7F6CB7D0D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51481AD-86F9-40B4-BAF9-33AA562F76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7AAED1-FA07-4EA6-8FEF-DAF088A2AD10}" type="slidenum">
              <a:rPr lang="en-GB" smtClean="0"/>
              <a:t>‹#›</a:t>
            </a:fld>
            <a:endParaRPr lang="en-GB" dirty="0"/>
          </a:p>
        </p:txBody>
      </p:sp>
    </p:spTree>
    <p:extLst>
      <p:ext uri="{BB962C8B-B14F-4D97-AF65-F5344CB8AC3E}">
        <p14:creationId xmlns:p14="http://schemas.microsoft.com/office/powerpoint/2010/main" val="2872191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69E2E-F8A2-49E2-97F2-41408FBFD2B3}" type="datetimeFigureOut">
              <a:rPr lang="en-GB" smtClean="0"/>
              <a:t>30/04/2024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266D-1B47-4B5A-9738-C55163A0D092}" type="slidenum">
              <a:rPr lang="en-GB" smtClean="0"/>
              <a:t>‹#›</a:t>
            </a:fld>
            <a:endParaRPr lang="en-GB" dirty="0"/>
          </a:p>
        </p:txBody>
      </p:sp>
    </p:spTree>
    <p:extLst>
      <p:ext uri="{BB962C8B-B14F-4D97-AF65-F5344CB8AC3E}">
        <p14:creationId xmlns:p14="http://schemas.microsoft.com/office/powerpoint/2010/main" val="232845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4823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Holding Logo">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99656" y="1901240"/>
            <a:ext cx="4940483" cy="2406504"/>
          </a:xfrm>
          <a:prstGeom prst="rect">
            <a:avLst/>
          </a:prstGeom>
        </p:spPr>
      </p:pic>
    </p:spTree>
    <p:extLst>
      <p:ext uri="{BB962C8B-B14F-4D97-AF65-F5344CB8AC3E}">
        <p14:creationId xmlns:p14="http://schemas.microsoft.com/office/powerpoint/2010/main" val="3067234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End Slide with contact">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DC8C56-167C-4651-92E4-A0F7C8B7D2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3672" y="1484784"/>
            <a:ext cx="4940483" cy="2406504"/>
          </a:xfrm>
          <a:prstGeom prst="rect">
            <a:avLst/>
          </a:prstGeom>
        </p:spPr>
      </p:pic>
      <p:sp>
        <p:nvSpPr>
          <p:cNvPr id="6" name="TextBox 5">
            <a:extLst>
              <a:ext uri="{FF2B5EF4-FFF2-40B4-BE49-F238E27FC236}">
                <a16:creationId xmlns:a16="http://schemas.microsoft.com/office/drawing/2014/main" id="{F6B0591D-AF51-49DF-A876-0892CC84DC56}"/>
              </a:ext>
            </a:extLst>
          </p:cNvPr>
          <p:cNvSpPr txBox="1"/>
          <p:nvPr userDrawn="1"/>
        </p:nvSpPr>
        <p:spPr>
          <a:xfrm>
            <a:off x="2695248" y="4293096"/>
            <a:ext cx="6804352" cy="2677656"/>
          </a:xfrm>
          <a:prstGeom prst="rect">
            <a:avLst/>
          </a:prstGeom>
          <a:noFill/>
        </p:spPr>
        <p:txBody>
          <a:bodyPr wrap="square">
            <a:spAutoFit/>
          </a:bodyPr>
          <a:lstStyle/>
          <a:p>
            <a:pPr algn="ctr">
              <a:buFont typeface="Arial" panose="020B0604020202020204" pitchFamily="34" charset="0"/>
              <a:buNone/>
            </a:pPr>
            <a:r>
              <a:rPr lang="en-GB" sz="2000" b="1" i="0" dirty="0">
                <a:solidFill>
                  <a:schemeClr val="bg1"/>
                </a:solidFill>
                <a:effectLst/>
                <a:latin typeface="+mj-lt"/>
              </a:rPr>
              <a:t>www.nsat.org.uk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buFont typeface="Arial" panose="020B0604020202020204" pitchFamily="34" charset="0"/>
              <a:buNone/>
            </a:pPr>
            <a:r>
              <a:rPr lang="en-GB" sz="1800" b="0" i="0" dirty="0">
                <a:solidFill>
                  <a:schemeClr val="bg1"/>
                </a:solidFill>
                <a:effectLst/>
                <a:latin typeface="+mj-lt"/>
              </a:rPr>
              <a:t>SGHS Business Centre  |  Skipton BD23 1QN  |  North Yorkshire </a:t>
            </a:r>
          </a:p>
          <a:p>
            <a:pPr algn="ctr">
              <a:buFont typeface="Arial" panose="020B0604020202020204" pitchFamily="34" charset="0"/>
              <a:buNone/>
            </a:pPr>
            <a:r>
              <a:rPr lang="en-GB" sz="1800" b="0" i="0" dirty="0">
                <a:solidFill>
                  <a:schemeClr val="bg1"/>
                </a:solidFill>
                <a:effectLst/>
                <a:latin typeface="+mj-lt"/>
              </a:rPr>
              <a:t>01756 707600  </a:t>
            </a:r>
            <a:r>
              <a:rPr lang="en-GB" sz="1800" b="0" i="0" u="none" dirty="0">
                <a:solidFill>
                  <a:schemeClr val="bg1"/>
                </a:solidFill>
                <a:effectLst/>
                <a:latin typeface="+mj-lt"/>
              </a:rPr>
              <a:t>|  info@nsat.org.uk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Northern Star Academies Trust is a charitable company limited by guarantee</a:t>
            </a: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Company number: 07553531</a:t>
            </a:r>
          </a:p>
          <a:p>
            <a:pPr algn="ctr">
              <a:buFont typeface="Arial" panose="020B0604020202020204" pitchFamily="34" charset="0"/>
              <a:buNone/>
            </a:pPr>
            <a:endParaRPr lang="en-GB" sz="1800" b="0" i="0" dirty="0">
              <a:solidFill>
                <a:srgbClr val="FFFFFF"/>
              </a:solidFill>
              <a:effectLst/>
              <a:latin typeface="+mj-lt"/>
            </a:endParaRPr>
          </a:p>
        </p:txBody>
      </p:sp>
    </p:spTree>
    <p:extLst>
      <p:ext uri="{BB962C8B-B14F-4D97-AF65-F5344CB8AC3E}">
        <p14:creationId xmlns:p14="http://schemas.microsoft.com/office/powerpoint/2010/main" val="3166144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End Slide with contac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DC8C56-167C-4651-92E4-A0F7C8B7D2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3672" y="1484784"/>
            <a:ext cx="4940483" cy="2406504"/>
          </a:xfrm>
          <a:prstGeom prst="rect">
            <a:avLst/>
          </a:prstGeom>
        </p:spPr>
      </p:pic>
      <p:sp>
        <p:nvSpPr>
          <p:cNvPr id="6" name="TextBox 5">
            <a:extLst>
              <a:ext uri="{FF2B5EF4-FFF2-40B4-BE49-F238E27FC236}">
                <a16:creationId xmlns:a16="http://schemas.microsoft.com/office/drawing/2014/main" id="{F6B0591D-AF51-49DF-A876-0892CC84DC56}"/>
              </a:ext>
            </a:extLst>
          </p:cNvPr>
          <p:cNvSpPr txBox="1"/>
          <p:nvPr userDrawn="1"/>
        </p:nvSpPr>
        <p:spPr>
          <a:xfrm>
            <a:off x="2695248" y="4293096"/>
            <a:ext cx="6804352" cy="2677656"/>
          </a:xfrm>
          <a:prstGeom prst="rect">
            <a:avLst/>
          </a:prstGeom>
          <a:noFill/>
        </p:spPr>
        <p:txBody>
          <a:bodyPr wrap="square">
            <a:spAutoFit/>
          </a:bodyPr>
          <a:lstStyle/>
          <a:p>
            <a:pPr algn="ctr">
              <a:buFont typeface="Arial" panose="020B0604020202020204" pitchFamily="34" charset="0"/>
              <a:buNone/>
            </a:pPr>
            <a:r>
              <a:rPr lang="en-GB" sz="2000" b="1" i="0" dirty="0">
                <a:solidFill>
                  <a:schemeClr val="accent1"/>
                </a:solidFill>
                <a:effectLst/>
                <a:latin typeface="+mj-lt"/>
              </a:rPr>
              <a:t>www.nsat.org.uk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buFont typeface="Arial" panose="020B0604020202020204" pitchFamily="34" charset="0"/>
              <a:buNone/>
            </a:pPr>
            <a:r>
              <a:rPr lang="en-GB" sz="1800" b="0" i="0" dirty="0">
                <a:solidFill>
                  <a:schemeClr val="bg1"/>
                </a:solidFill>
                <a:effectLst/>
                <a:latin typeface="+mj-lt"/>
              </a:rPr>
              <a:t>SGHS Business Centre  |  Skipton BD23 1QN  |  North Yorkshire </a:t>
            </a:r>
          </a:p>
          <a:p>
            <a:pPr algn="ctr">
              <a:buFont typeface="Arial" panose="020B0604020202020204" pitchFamily="34" charset="0"/>
              <a:buNone/>
            </a:pPr>
            <a:r>
              <a:rPr lang="en-GB" sz="1800" b="0" i="0" dirty="0">
                <a:solidFill>
                  <a:schemeClr val="bg1"/>
                </a:solidFill>
                <a:effectLst/>
                <a:latin typeface="+mj-lt"/>
              </a:rPr>
              <a:t>01756 707600  </a:t>
            </a:r>
            <a:r>
              <a:rPr lang="en-GB" sz="1800" b="0" i="0" u="none" dirty="0">
                <a:solidFill>
                  <a:schemeClr val="bg1"/>
                </a:solidFill>
                <a:effectLst/>
                <a:latin typeface="+mj-lt"/>
              </a:rPr>
              <a:t>|  info@nsat.org.uk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chemeClr val="bg1"/>
              </a:solidFill>
              <a:effectLst/>
              <a:latin typeface="+mj-lt"/>
            </a:endParaRP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Northern Star Academies Trust is a charitable company limited by guarantee</a:t>
            </a:r>
          </a:p>
          <a:p>
            <a:pPr algn="ctr">
              <a:tabLst>
                <a:tab pos="2865755" algn="ctr"/>
                <a:tab pos="5731510" algn="r"/>
              </a:tabLst>
            </a:pPr>
            <a:r>
              <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Company number: 07553531</a:t>
            </a:r>
          </a:p>
          <a:p>
            <a:pPr algn="ctr">
              <a:buFont typeface="Arial" panose="020B0604020202020204" pitchFamily="34" charset="0"/>
              <a:buNone/>
            </a:pPr>
            <a:endParaRPr lang="en-GB" sz="1800" b="0" i="0" dirty="0">
              <a:solidFill>
                <a:srgbClr val="FFFFFF"/>
              </a:solidFill>
              <a:effectLst/>
              <a:latin typeface="+mj-lt"/>
            </a:endParaRPr>
          </a:p>
        </p:txBody>
      </p:sp>
    </p:spTree>
    <p:extLst>
      <p:ext uri="{BB962C8B-B14F-4D97-AF65-F5344CB8AC3E}">
        <p14:creationId xmlns:p14="http://schemas.microsoft.com/office/powerpoint/2010/main" val="1602832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End Slide with contact">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DC8C56-167C-4651-92E4-A0F7C8B7D2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6670" y="1484784"/>
            <a:ext cx="4934487" cy="2406504"/>
          </a:xfrm>
          <a:prstGeom prst="rect">
            <a:avLst/>
          </a:prstGeom>
        </p:spPr>
      </p:pic>
      <p:sp>
        <p:nvSpPr>
          <p:cNvPr id="6" name="TextBox 5">
            <a:extLst>
              <a:ext uri="{FF2B5EF4-FFF2-40B4-BE49-F238E27FC236}">
                <a16:creationId xmlns:a16="http://schemas.microsoft.com/office/drawing/2014/main" id="{F6B0591D-AF51-49DF-A876-0892CC84DC56}"/>
              </a:ext>
            </a:extLst>
          </p:cNvPr>
          <p:cNvSpPr txBox="1"/>
          <p:nvPr userDrawn="1"/>
        </p:nvSpPr>
        <p:spPr>
          <a:xfrm>
            <a:off x="2695248" y="4293096"/>
            <a:ext cx="6804352" cy="2677656"/>
          </a:xfrm>
          <a:prstGeom prst="rect">
            <a:avLst/>
          </a:prstGeom>
          <a:noFill/>
        </p:spPr>
        <p:txBody>
          <a:bodyPr wrap="square">
            <a:spAutoFit/>
          </a:bodyPr>
          <a:lstStyle/>
          <a:p>
            <a:pPr algn="ctr">
              <a:buFont typeface="Arial" panose="020B0604020202020204" pitchFamily="34" charset="0"/>
              <a:buNone/>
            </a:pPr>
            <a:r>
              <a:rPr lang="en-GB" sz="2000" b="1" i="0" dirty="0">
                <a:solidFill>
                  <a:schemeClr val="accent1"/>
                </a:solidFill>
                <a:effectLst/>
                <a:latin typeface="+mj-lt"/>
              </a:rPr>
              <a:t>www.nsat.org.uk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r>
              <a:rPr lang="en-GB" sz="1800" b="0" i="0" dirty="0">
                <a:solidFill>
                  <a:srgbClr val="FFFFFF"/>
                </a:solidFill>
                <a:effectLst/>
                <a:latin typeface="+mj-lt"/>
              </a:rPr>
              <a:t>SGHS Business Centre  </a:t>
            </a:r>
            <a:r>
              <a:rPr lang="en-GB" sz="1800" b="0" i="0" dirty="0">
                <a:solidFill>
                  <a:schemeClr val="accent1"/>
                </a:solidFill>
                <a:effectLst/>
                <a:latin typeface="+mj-lt"/>
              </a:rPr>
              <a:t>|</a:t>
            </a:r>
            <a:r>
              <a:rPr lang="en-GB" sz="1800" b="0" i="0" dirty="0">
                <a:solidFill>
                  <a:srgbClr val="FFFFFF"/>
                </a:solidFill>
                <a:effectLst/>
                <a:latin typeface="+mj-lt"/>
              </a:rPr>
              <a:t>  Skipton BD23 1QN  </a:t>
            </a:r>
            <a:r>
              <a:rPr lang="en-GB" sz="1800" b="0" i="0" dirty="0">
                <a:solidFill>
                  <a:schemeClr val="accent1"/>
                </a:solidFill>
                <a:effectLst/>
                <a:latin typeface="+mj-lt"/>
              </a:rPr>
              <a:t>|</a:t>
            </a:r>
            <a:r>
              <a:rPr lang="en-GB" sz="1800" b="0" i="0" dirty="0">
                <a:solidFill>
                  <a:srgbClr val="FFFFFF"/>
                </a:solidFill>
                <a:effectLst/>
                <a:latin typeface="+mj-lt"/>
              </a:rPr>
              <a:t>  North Yorkshire </a:t>
            </a:r>
          </a:p>
          <a:p>
            <a:pPr algn="ctr">
              <a:buFont typeface="Arial" panose="020B0604020202020204" pitchFamily="34" charset="0"/>
              <a:buNone/>
            </a:pPr>
            <a:r>
              <a:rPr lang="en-GB" sz="1800" b="0" i="0" dirty="0">
                <a:solidFill>
                  <a:srgbClr val="FFFFFF"/>
                </a:solidFill>
                <a:effectLst/>
                <a:latin typeface="+mj-lt"/>
              </a:rPr>
              <a:t>01756 707600  </a:t>
            </a:r>
            <a:r>
              <a:rPr lang="en-GB" sz="1800" b="0" i="0" u="none" dirty="0">
                <a:solidFill>
                  <a:schemeClr val="accent1"/>
                </a:solidFill>
                <a:effectLst/>
                <a:latin typeface="+mj-lt"/>
              </a:rPr>
              <a:t>|</a:t>
            </a:r>
            <a:r>
              <a:rPr lang="en-GB" sz="1800" b="0" i="0" u="none" dirty="0">
                <a:solidFill>
                  <a:srgbClr val="FFFFFF"/>
                </a:solidFill>
                <a:effectLst/>
                <a:latin typeface="+mj-lt"/>
              </a:rPr>
              <a:t>  info@nsat.org.uk</a:t>
            </a:r>
          </a:p>
          <a:p>
            <a:pPr algn="ctr">
              <a:buFont typeface="Arial" panose="020B0604020202020204" pitchFamily="34" charset="0"/>
              <a:buNone/>
            </a:pPr>
            <a:endParaRPr lang="en-GB" sz="1800" b="0" i="0" dirty="0">
              <a:solidFill>
                <a:srgbClr val="FFFFFF"/>
              </a:solidFill>
              <a:effectLst/>
              <a:latin typeface="+mj-lt"/>
            </a:endParaRPr>
          </a:p>
          <a:p>
            <a:pPr algn="ctr">
              <a:buFont typeface="Arial" panose="020B0604020202020204" pitchFamily="34" charset="0"/>
              <a:buNone/>
            </a:pPr>
            <a:endParaRPr lang="en-GB" sz="1800" b="0" i="0" dirty="0">
              <a:solidFill>
                <a:srgbClr val="FFFFFF"/>
              </a:solidFill>
              <a:effectLst/>
              <a:latin typeface="+mj-lt"/>
            </a:endParaRPr>
          </a:p>
          <a:p>
            <a:pPr algn="ctr">
              <a:tabLst>
                <a:tab pos="2865755" algn="ctr"/>
                <a:tab pos="5731510" algn="r"/>
              </a:tabLst>
            </a:pPr>
            <a:r>
              <a:rPr lang="en-GB" sz="1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Northern Star Academies Trust is a charitable company limited by guarantee</a:t>
            </a:r>
          </a:p>
          <a:p>
            <a:pPr algn="ctr">
              <a:tabLst>
                <a:tab pos="2865755" algn="ctr"/>
                <a:tab pos="5731510" algn="r"/>
              </a:tabLst>
            </a:pPr>
            <a:r>
              <a:rPr lang="en-GB" sz="1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Company number: 07553531</a:t>
            </a:r>
          </a:p>
          <a:p>
            <a:pPr algn="ctr">
              <a:buFont typeface="Arial" panose="020B0604020202020204" pitchFamily="34" charset="0"/>
              <a:buNone/>
            </a:pPr>
            <a:endParaRPr lang="en-GB" sz="1800" b="0" i="0" dirty="0">
              <a:solidFill>
                <a:srgbClr val="FFFFFF"/>
              </a:solidFill>
              <a:effectLst/>
              <a:latin typeface="+mj-lt"/>
            </a:endParaRPr>
          </a:p>
        </p:txBody>
      </p:sp>
    </p:spTree>
    <p:extLst>
      <p:ext uri="{BB962C8B-B14F-4D97-AF65-F5344CB8AC3E}">
        <p14:creationId xmlns:p14="http://schemas.microsoft.com/office/powerpoint/2010/main" val="401702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0152571"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pic>
        <p:nvPicPr>
          <p:cNvPr id="4" name="Picture 3">
            <a:extLst>
              <a:ext uri="{FF2B5EF4-FFF2-40B4-BE49-F238E27FC236}">
                <a16:creationId xmlns:a16="http://schemas.microsoft.com/office/drawing/2014/main" id="{E7A9560F-3AA5-4ADD-801B-4577F2711C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8447" y="5805479"/>
            <a:ext cx="1547613" cy="541345"/>
          </a:xfrm>
          <a:prstGeom prst="rect">
            <a:avLst/>
          </a:prstGeom>
        </p:spPr>
      </p:pic>
    </p:spTree>
    <p:extLst>
      <p:ext uri="{BB962C8B-B14F-4D97-AF65-F5344CB8AC3E}">
        <p14:creationId xmlns:p14="http://schemas.microsoft.com/office/powerpoint/2010/main" val="78552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p15:clr>
            <a:srgbClr val="FBAE40"/>
          </p15:clr>
        </p15:guide>
        <p15:guide id="2" pos="37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E6A7-7578-49C0-9222-693999BB0E2C}"/>
              </a:ext>
            </a:extLst>
          </p:cNvPr>
          <p:cNvSpPr>
            <a:spLocks noGrp="1"/>
          </p:cNvSpPr>
          <p:nvPr>
            <p:ph type="title"/>
          </p:nvPr>
        </p:nvSpPr>
        <p:spPr/>
        <p:txBody>
          <a:bodyPr wrap="none" lIns="0" tIns="0" rIns="0" bIns="0" anchor="t" anchorCtr="0"/>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7FBF4887-3F7B-4A55-B6ED-DD33AD159141}"/>
              </a:ext>
            </a:extLst>
          </p:cNvPr>
          <p:cNvSpPr>
            <a:spLocks noGrp="1"/>
          </p:cNvSpPr>
          <p:nvPr>
            <p:ph type="body" sz="quarter" idx="10"/>
          </p:nvPr>
        </p:nvSpPr>
        <p:spPr>
          <a:xfrm>
            <a:off x="515938" y="1414462"/>
            <a:ext cx="5256212" cy="827088"/>
          </a:xfrm>
        </p:spPr>
        <p:txBody>
          <a:bodyPr wrap="none" lIns="0" tIns="0" rIns="0" bIns="0">
            <a:normAutofit/>
          </a:bodyPr>
          <a:lstStyle>
            <a:lvl1pPr marL="0" indent="0">
              <a:buNone/>
              <a:defRPr sz="24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
        <p:nvSpPr>
          <p:cNvPr id="7" name="Text Placeholder 6">
            <a:extLst>
              <a:ext uri="{FF2B5EF4-FFF2-40B4-BE49-F238E27FC236}">
                <a16:creationId xmlns:a16="http://schemas.microsoft.com/office/drawing/2014/main" id="{FB02C133-4EA1-4C33-85B8-778E9647346F}"/>
              </a:ext>
            </a:extLst>
          </p:cNvPr>
          <p:cNvSpPr>
            <a:spLocks noGrp="1"/>
          </p:cNvSpPr>
          <p:nvPr>
            <p:ph type="body" sz="quarter" idx="11"/>
          </p:nvPr>
        </p:nvSpPr>
        <p:spPr>
          <a:xfrm>
            <a:off x="515938" y="2420938"/>
            <a:ext cx="6588174" cy="827087"/>
          </a:xfrm>
        </p:spPr>
        <p:txBody>
          <a:bodyPr wrap="none" lIns="0" tIns="0" rIns="0" bIns="0">
            <a:normAutofit/>
          </a:bodyPr>
          <a:lstStyle>
            <a:lvl1pPr marL="0" indent="0">
              <a:buNone/>
              <a:defRPr sz="1200">
                <a:solidFill>
                  <a:schemeClr val="accent6"/>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464376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859780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p15:clr>
            <a:srgbClr val="FBAE40"/>
          </p15:clr>
        </p15:guide>
        <p15:guide id="2" pos="2706">
          <p15:clr>
            <a:srgbClr val="FBAE40"/>
          </p15:clr>
        </p15:guide>
        <p15:guide id="3" pos="4974">
          <p15:clr>
            <a:srgbClr val="FBAE40"/>
          </p15:clr>
        </p15:guide>
        <p15:guide id="4" pos="51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0152571"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370340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userDrawn="1">
          <p15:clr>
            <a:srgbClr val="FBAE40"/>
          </p15:clr>
        </p15:guide>
        <p15:guide id="2" pos="37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lumMod val="20000"/>
              <a:lumOff val="80000"/>
            </a:schemeClr>
          </a:solidFill>
        </p:spPr>
        <p:txBody>
          <a:bodyPr anchor="ctr"/>
          <a:lstStyle>
            <a:lvl1pPr marL="0" indent="0" algn="ctr">
              <a:buNone/>
              <a:defRPr>
                <a:solidFill>
                  <a:schemeClr val="bg1"/>
                </a:solidFill>
              </a:defRPr>
            </a:lvl1pPr>
          </a:lstStyle>
          <a:p>
            <a:r>
              <a:rPr lang="en-GB" dirty="0"/>
              <a:t>Click icon to insert picture</a:t>
            </a:r>
          </a:p>
        </p:txBody>
      </p:sp>
      <p:sp>
        <p:nvSpPr>
          <p:cNvPr id="10" name="Text Placeholder 28">
            <a:extLst>
              <a:ext uri="{FF2B5EF4-FFF2-40B4-BE49-F238E27FC236}">
                <a16:creationId xmlns:a16="http://schemas.microsoft.com/office/drawing/2014/main" id="{E38A2F17-F250-428A-A244-91A1700D0FDF}"/>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586130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lumMod val="20000"/>
              <a:lumOff val="80000"/>
            </a:schemeClr>
          </a:solidFill>
        </p:spPr>
        <p:txBody>
          <a:bodyPr anchor="ctr"/>
          <a:lstStyle>
            <a:lvl1pPr marL="0" indent="0" algn="ctr">
              <a:buNone/>
              <a:defRPr>
                <a:solidFill>
                  <a:schemeClr val="accent1"/>
                </a:solidFill>
              </a:defRPr>
            </a:lvl1pPr>
          </a:lstStyle>
          <a:p>
            <a:r>
              <a:rPr lang="en-GB" dirty="0"/>
              <a:t>Click icon to insert picture</a:t>
            </a:r>
          </a:p>
        </p:txBody>
      </p:sp>
      <p:sp>
        <p:nvSpPr>
          <p:cNvPr id="11" name="Text Placeholder 28">
            <a:extLst>
              <a:ext uri="{FF2B5EF4-FFF2-40B4-BE49-F238E27FC236}">
                <a16:creationId xmlns:a16="http://schemas.microsoft.com/office/drawing/2014/main" id="{DC9C43A8-3A6E-41B2-BA2A-961401140540}"/>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4032920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4A41A563-7217-4658-9807-AFE867EF39A5}"/>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4060224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Holding Logo">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99656" y="1901484"/>
            <a:ext cx="4940483" cy="2406015"/>
          </a:xfrm>
          <a:prstGeom prst="rect">
            <a:avLst/>
          </a:prstGeom>
        </p:spPr>
      </p:pic>
    </p:spTree>
    <p:extLst>
      <p:ext uri="{BB962C8B-B14F-4D97-AF65-F5344CB8AC3E}">
        <p14:creationId xmlns:p14="http://schemas.microsoft.com/office/powerpoint/2010/main" val="1158071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412875"/>
            <a:ext cx="12191999" cy="5445124"/>
          </a:xfrm>
        </p:spPr>
        <p:txBody>
          <a:bodyPr anchor="ctr"/>
          <a:lstStyle>
            <a:lvl1pPr marL="0" indent="0" algn="ctr">
              <a:buNone/>
              <a:defRPr>
                <a:solidFill>
                  <a:schemeClr val="tx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10" name="Text Placeholder 28">
            <a:extLst>
              <a:ext uri="{FF2B5EF4-FFF2-40B4-BE49-F238E27FC236}">
                <a16:creationId xmlns:a16="http://schemas.microsoft.com/office/drawing/2014/main" id="{0CB45DF8-EBA7-49D3-8830-8A93FDB550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571331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lumMod val="20000"/>
              <a:lumOff val="80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8" name="Text Placeholder 28">
            <a:extLst>
              <a:ext uri="{FF2B5EF4-FFF2-40B4-BE49-F238E27FC236}">
                <a16:creationId xmlns:a16="http://schemas.microsoft.com/office/drawing/2014/main" id="{B37B44AC-EC5A-461D-B605-A2E3F0887739}"/>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609234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lumMod val="20000"/>
              <a:lumOff val="80000"/>
            </a:schemeClr>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3" name="Text Placeholder 28">
            <a:extLst>
              <a:ext uri="{FF2B5EF4-FFF2-40B4-BE49-F238E27FC236}">
                <a16:creationId xmlns:a16="http://schemas.microsoft.com/office/drawing/2014/main" id="{13718165-A877-438D-B11C-A9595F67900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562792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lumMod val="20000"/>
              <a:lumOff val="80000"/>
            </a:schemeClr>
          </a:solidFill>
        </p:spPr>
        <p:txBody>
          <a:bodyPr/>
          <a:lstStyle>
            <a:lvl1pPr marL="0" indent="0" algn="ctr">
              <a:buNone/>
              <a:defRPr/>
            </a:lvl1pPr>
          </a:lstStyle>
          <a:p>
            <a:r>
              <a:rPr lang="en-GB" dirty="0"/>
              <a:t>Click icon to add chart</a:t>
            </a:r>
          </a:p>
        </p:txBody>
      </p:sp>
      <p:sp>
        <p:nvSpPr>
          <p:cNvPr id="9" name="Text Placeholder 28">
            <a:extLst>
              <a:ext uri="{FF2B5EF4-FFF2-40B4-BE49-F238E27FC236}">
                <a16:creationId xmlns:a16="http://schemas.microsoft.com/office/drawing/2014/main" id="{6FF5B83D-8F71-4928-9EF1-DB80CE43EC4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98195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3324639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userDrawn="1">
          <p15:clr>
            <a:srgbClr val="FBAE40"/>
          </p15:clr>
        </p15:guide>
        <p15:guide id="2" pos="2706" userDrawn="1">
          <p15:clr>
            <a:srgbClr val="FBAE40"/>
          </p15:clr>
        </p15:guide>
        <p15:guide id="3" pos="4974" userDrawn="1">
          <p15:clr>
            <a:srgbClr val="FBAE40"/>
          </p15:clr>
        </p15:guide>
        <p15:guide id="4" pos="513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4" name="Text Placeholder 28">
            <a:extLst>
              <a:ext uri="{FF2B5EF4-FFF2-40B4-BE49-F238E27FC236}">
                <a16:creationId xmlns:a16="http://schemas.microsoft.com/office/drawing/2014/main" id="{9122E90B-5969-4617-905D-2C662AA80751}"/>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694731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
        <p:nvSpPr>
          <p:cNvPr id="4" name="Text Placeholder 3">
            <a:extLst>
              <a:ext uri="{FF2B5EF4-FFF2-40B4-BE49-F238E27FC236}">
                <a16:creationId xmlns:a16="http://schemas.microsoft.com/office/drawing/2014/main" id="{51245F12-E30F-46AE-9220-541C1D1FE2D2}"/>
              </a:ext>
            </a:extLst>
          </p:cNvPr>
          <p:cNvSpPr>
            <a:spLocks noGrp="1"/>
          </p:cNvSpPr>
          <p:nvPr>
            <p:ph type="body" sz="quarter" idx="14"/>
          </p:nvPr>
        </p:nvSpPr>
        <p:spPr>
          <a:xfrm>
            <a:off x="515938" y="1412875"/>
            <a:ext cx="11160125" cy="493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4067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p15:clr>
            <a:srgbClr val="FBAE40"/>
          </p15:clr>
        </p15:guide>
        <p15:guide id="2" pos="37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solidFill>
        </p:spPr>
        <p:txBody>
          <a:bodyPr anchor="ctr"/>
          <a:lstStyle>
            <a:lvl1pPr marL="0" indent="0" algn="ctr">
              <a:buNone/>
              <a:defRPr>
                <a:solidFill>
                  <a:schemeClr val="bg1"/>
                </a:solidFill>
              </a:defRPr>
            </a:lvl1pPr>
          </a:lstStyle>
          <a:p>
            <a:r>
              <a:rPr lang="en-GB" dirty="0"/>
              <a:t>Click icon to insert picture</a:t>
            </a:r>
          </a:p>
        </p:txBody>
      </p:sp>
      <p:sp>
        <p:nvSpPr>
          <p:cNvPr id="10" name="Text Placeholder 28">
            <a:extLst>
              <a:ext uri="{FF2B5EF4-FFF2-40B4-BE49-F238E27FC236}">
                <a16:creationId xmlns:a16="http://schemas.microsoft.com/office/drawing/2014/main" id="{E38A2F17-F250-428A-A244-91A1700D0FDF}"/>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2382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solidFill>
        </p:spPr>
        <p:txBody>
          <a:bodyPr anchor="ctr"/>
          <a:lstStyle>
            <a:lvl1pPr marL="0" indent="0" algn="ctr">
              <a:buNone/>
              <a:defRPr>
                <a:solidFill>
                  <a:schemeClr val="accent1"/>
                </a:solidFill>
              </a:defRPr>
            </a:lvl1pPr>
          </a:lstStyle>
          <a:p>
            <a:r>
              <a:rPr lang="en-GB" dirty="0"/>
              <a:t>Click icon to insert picture</a:t>
            </a:r>
          </a:p>
        </p:txBody>
      </p:sp>
      <p:sp>
        <p:nvSpPr>
          <p:cNvPr id="11" name="Text Placeholder 28">
            <a:extLst>
              <a:ext uri="{FF2B5EF4-FFF2-40B4-BE49-F238E27FC236}">
                <a16:creationId xmlns:a16="http://schemas.microsoft.com/office/drawing/2014/main" id="{DC9C43A8-3A6E-41B2-BA2A-961401140540}"/>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674578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4A41A563-7217-4658-9807-AFE867EF39A5}"/>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651757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Holding Logo">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99656" y="1901240"/>
            <a:ext cx="4940483" cy="2406504"/>
          </a:xfrm>
          <a:prstGeom prst="rect">
            <a:avLst/>
          </a:prstGeom>
        </p:spPr>
      </p:pic>
    </p:spTree>
    <p:extLst>
      <p:ext uri="{BB962C8B-B14F-4D97-AF65-F5344CB8AC3E}">
        <p14:creationId xmlns:p14="http://schemas.microsoft.com/office/powerpoint/2010/main" val="1400882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412875"/>
            <a:ext cx="12191999" cy="5445124"/>
          </a:xfrm>
        </p:spPr>
        <p:txBody>
          <a:bodyPr anchor="ctr"/>
          <a:lstStyle>
            <a:lvl1pPr marL="0" indent="0" algn="ctr">
              <a:buNone/>
              <a:defRPr>
                <a:solidFill>
                  <a:schemeClr val="bg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10" name="Text Placeholder 28">
            <a:extLst>
              <a:ext uri="{FF2B5EF4-FFF2-40B4-BE49-F238E27FC236}">
                <a16:creationId xmlns:a16="http://schemas.microsoft.com/office/drawing/2014/main" id="{0CB45DF8-EBA7-49D3-8830-8A93FDB550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884711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8" name="Text Placeholder 28">
            <a:extLst>
              <a:ext uri="{FF2B5EF4-FFF2-40B4-BE49-F238E27FC236}">
                <a16:creationId xmlns:a16="http://schemas.microsoft.com/office/drawing/2014/main" id="{B37B44AC-EC5A-461D-B605-A2E3F0887739}"/>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326647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1">
              <a:lumMod val="20000"/>
              <a:lumOff val="80000"/>
            </a:schemeClr>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1">
              <a:lumMod val="20000"/>
              <a:lumOff val="80000"/>
            </a:schemeClr>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3" name="Text Placeholder 28">
            <a:extLst>
              <a:ext uri="{FF2B5EF4-FFF2-40B4-BE49-F238E27FC236}">
                <a16:creationId xmlns:a16="http://schemas.microsoft.com/office/drawing/2014/main" id="{13718165-A877-438D-B11C-A9595F67900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740597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solidFill>
        </p:spPr>
        <p:txBody>
          <a:bodyPr/>
          <a:lstStyle>
            <a:lvl1pPr marL="0" indent="0" algn="ctr">
              <a:buNone/>
              <a:defRPr/>
            </a:lvl1pPr>
          </a:lstStyle>
          <a:p>
            <a:r>
              <a:rPr lang="en-GB" dirty="0"/>
              <a:t>Click icon to add chart</a:t>
            </a:r>
          </a:p>
        </p:txBody>
      </p:sp>
      <p:sp>
        <p:nvSpPr>
          <p:cNvPr id="9" name="Text Placeholder 28">
            <a:extLst>
              <a:ext uri="{FF2B5EF4-FFF2-40B4-BE49-F238E27FC236}">
                <a16:creationId xmlns:a16="http://schemas.microsoft.com/office/drawing/2014/main" id="{6FF5B83D-8F71-4928-9EF1-DB80CE43EC4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009985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3859744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p15:clr>
            <a:srgbClr val="FBAE40"/>
          </p15:clr>
        </p15:guide>
        <p15:guide id="2" pos="2706">
          <p15:clr>
            <a:srgbClr val="FBAE40"/>
          </p15:clr>
        </p15:guide>
        <p15:guide id="3" pos="4974">
          <p15:clr>
            <a:srgbClr val="FBAE40"/>
          </p15:clr>
        </p15:guide>
        <p15:guide id="4" pos="51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a:solidFill>
            <a:schemeClr val="accent2"/>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4" name="Text Placeholder 28">
            <a:extLst>
              <a:ext uri="{FF2B5EF4-FFF2-40B4-BE49-F238E27FC236}">
                <a16:creationId xmlns:a16="http://schemas.microsoft.com/office/drawing/2014/main" id="{9122E90B-5969-4617-905D-2C662AA80751}"/>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20765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 No Logo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noAutofit/>
          </a:bodyPr>
          <a:lstStyle>
            <a:lvl1pPr>
              <a:defRPr sz="5333">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921973" y="3844008"/>
            <a:ext cx="8534400" cy="1752600"/>
          </a:xfrm>
          <a:prstGeom prst="rect">
            <a:avLst/>
          </a:prstGeom>
        </p:spPr>
        <p:txBody>
          <a:bodyPr/>
          <a:lstStyle>
            <a:lvl1pPr marL="0" indent="0" algn="l">
              <a:buNone/>
              <a:defRPr sz="2400">
                <a:solidFill>
                  <a:schemeClr val="tx1">
                    <a:tint val="75000"/>
                  </a:schemeClr>
                </a:solidFill>
                <a:latin typeface="+mn-lt"/>
              </a:defRPr>
            </a:lvl1pPr>
            <a:lvl2pPr marL="609541" indent="0" algn="ctr">
              <a:buNone/>
              <a:defRPr>
                <a:solidFill>
                  <a:schemeClr val="tx1">
                    <a:tint val="75000"/>
                  </a:schemeClr>
                </a:solidFill>
              </a:defRPr>
            </a:lvl2pPr>
            <a:lvl3pPr marL="1219079"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7"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4" indent="0" algn="ctr">
              <a:buNone/>
              <a:defRPr>
                <a:solidFill>
                  <a:schemeClr val="tx1">
                    <a:tint val="75000"/>
                  </a:schemeClr>
                </a:solidFill>
              </a:defRPr>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5193A82C-3852-457B-B82E-27A2397A8DB2}"/>
              </a:ext>
            </a:extLst>
          </p:cNvPr>
          <p:cNvPicPr>
            <a:picLocks noChangeAspect="1"/>
          </p:cNvPicPr>
          <p:nvPr userDrawn="1"/>
        </p:nvPicPr>
        <p:blipFill>
          <a:blip r:embed="rId2"/>
          <a:stretch>
            <a:fillRect/>
          </a:stretch>
        </p:blipFill>
        <p:spPr>
          <a:xfrm>
            <a:off x="8976320" y="68627"/>
            <a:ext cx="2927104" cy="1409221"/>
          </a:xfrm>
          <a:prstGeom prst="rect">
            <a:avLst/>
          </a:prstGeom>
        </p:spPr>
      </p:pic>
    </p:spTree>
    <p:extLst>
      <p:ext uri="{BB962C8B-B14F-4D97-AF65-F5344CB8AC3E}">
        <p14:creationId xmlns:p14="http://schemas.microsoft.com/office/powerpoint/2010/main" val="3432009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0152571"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pic>
        <p:nvPicPr>
          <p:cNvPr id="4" name="Picture 3">
            <a:extLst>
              <a:ext uri="{FF2B5EF4-FFF2-40B4-BE49-F238E27FC236}">
                <a16:creationId xmlns:a16="http://schemas.microsoft.com/office/drawing/2014/main" id="{E7A9560F-3AA5-4ADD-801B-4577F2711C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8447" y="5805479"/>
            <a:ext cx="1547613" cy="541345"/>
          </a:xfrm>
          <a:prstGeom prst="rect">
            <a:avLst/>
          </a:prstGeom>
        </p:spPr>
      </p:pic>
    </p:spTree>
    <p:extLst>
      <p:ext uri="{BB962C8B-B14F-4D97-AF65-F5344CB8AC3E}">
        <p14:creationId xmlns:p14="http://schemas.microsoft.com/office/powerpoint/2010/main" val="2954063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p15:clr>
            <a:srgbClr val="FBAE40"/>
          </p15:clr>
        </p15:guide>
        <p15:guide id="2" pos="37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pic>
        <p:nvPicPr>
          <p:cNvPr id="68" name="Google Shape;68;p12" descr="Shape&#10;&#10;Description automatically generated with medium confidence"/>
          <p:cNvPicPr preferRelativeResize="0"/>
          <p:nvPr/>
        </p:nvPicPr>
        <p:blipFill rotWithShape="1">
          <a:blip r:embed="rId2">
            <a:alphaModFix/>
          </a:blip>
          <a:srcRect/>
          <a:stretch/>
        </p:blipFill>
        <p:spPr>
          <a:xfrm>
            <a:off x="20320" y="5817269"/>
            <a:ext cx="2326640" cy="904206"/>
          </a:xfrm>
          <a:prstGeom prst="rect">
            <a:avLst/>
          </a:prstGeom>
          <a:noFill/>
          <a:ln>
            <a:noFill/>
          </a:ln>
        </p:spPr>
      </p:pic>
      <p:pic>
        <p:nvPicPr>
          <p:cNvPr id="69" name="Google Shape;69;p12"/>
          <p:cNvPicPr preferRelativeResize="0"/>
          <p:nvPr/>
        </p:nvPicPr>
        <p:blipFill rotWithShape="1">
          <a:blip r:embed="rId3">
            <a:alphaModFix/>
          </a:blip>
          <a:srcRect/>
          <a:stretch/>
        </p:blipFill>
        <p:spPr>
          <a:xfrm>
            <a:off x="11127740" y="5874419"/>
            <a:ext cx="914400" cy="914400"/>
          </a:xfrm>
          <a:prstGeom prst="rect">
            <a:avLst/>
          </a:prstGeom>
          <a:noFill/>
          <a:ln>
            <a:noFill/>
          </a:ln>
        </p:spPr>
      </p:pic>
      <p:sp>
        <p:nvSpPr>
          <p:cNvPr id="70" name="Google Shape;70;p12"/>
          <p:cNvSpPr txBox="1">
            <a:spLocks noGrp="1"/>
          </p:cNvSpPr>
          <p:nvPr>
            <p:ph type="sldNum" idx="12"/>
          </p:nvPr>
        </p:nvSpPr>
        <p:spPr>
          <a:xfrm>
            <a:off x="11392852" y="6155072"/>
            <a:ext cx="384176"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chemeClr val="accent3"/>
                </a:solidFill>
                <a:latin typeface="Calibri"/>
                <a:ea typeface="Calibri"/>
                <a:cs typeface="Calibri"/>
                <a:sym typeface="Calibri"/>
              </a:defRPr>
            </a:lvl1pPr>
            <a:lvl2pPr marL="0" lvl="1" indent="0" algn="ctr">
              <a:spcBef>
                <a:spcPts val="0"/>
              </a:spcBef>
              <a:buNone/>
              <a:defRPr sz="1200">
                <a:solidFill>
                  <a:schemeClr val="accent3"/>
                </a:solidFill>
                <a:latin typeface="Calibri"/>
                <a:ea typeface="Calibri"/>
                <a:cs typeface="Calibri"/>
                <a:sym typeface="Calibri"/>
              </a:defRPr>
            </a:lvl2pPr>
            <a:lvl3pPr marL="0" lvl="2" indent="0" algn="ctr">
              <a:spcBef>
                <a:spcPts val="0"/>
              </a:spcBef>
              <a:buNone/>
              <a:defRPr sz="1200">
                <a:solidFill>
                  <a:schemeClr val="accent3"/>
                </a:solidFill>
                <a:latin typeface="Calibri"/>
                <a:ea typeface="Calibri"/>
                <a:cs typeface="Calibri"/>
                <a:sym typeface="Calibri"/>
              </a:defRPr>
            </a:lvl3pPr>
            <a:lvl4pPr marL="0" lvl="3" indent="0" algn="ctr">
              <a:spcBef>
                <a:spcPts val="0"/>
              </a:spcBef>
              <a:buNone/>
              <a:defRPr sz="1200">
                <a:solidFill>
                  <a:schemeClr val="accent3"/>
                </a:solidFill>
                <a:latin typeface="Calibri"/>
                <a:ea typeface="Calibri"/>
                <a:cs typeface="Calibri"/>
                <a:sym typeface="Calibri"/>
              </a:defRPr>
            </a:lvl4pPr>
            <a:lvl5pPr marL="0" lvl="4" indent="0" algn="ctr">
              <a:spcBef>
                <a:spcPts val="0"/>
              </a:spcBef>
              <a:buNone/>
              <a:defRPr sz="1200">
                <a:solidFill>
                  <a:schemeClr val="accent3"/>
                </a:solidFill>
                <a:latin typeface="Calibri"/>
                <a:ea typeface="Calibri"/>
                <a:cs typeface="Calibri"/>
                <a:sym typeface="Calibri"/>
              </a:defRPr>
            </a:lvl5pPr>
            <a:lvl6pPr marL="0" lvl="5" indent="0" algn="ctr">
              <a:spcBef>
                <a:spcPts val="0"/>
              </a:spcBef>
              <a:buNone/>
              <a:defRPr sz="1200">
                <a:solidFill>
                  <a:schemeClr val="accent3"/>
                </a:solidFill>
                <a:latin typeface="Calibri"/>
                <a:ea typeface="Calibri"/>
                <a:cs typeface="Calibri"/>
                <a:sym typeface="Calibri"/>
              </a:defRPr>
            </a:lvl6pPr>
            <a:lvl7pPr marL="0" lvl="6" indent="0" algn="ctr">
              <a:spcBef>
                <a:spcPts val="0"/>
              </a:spcBef>
              <a:buNone/>
              <a:defRPr sz="1200">
                <a:solidFill>
                  <a:schemeClr val="accent3"/>
                </a:solidFill>
                <a:latin typeface="Calibri"/>
                <a:ea typeface="Calibri"/>
                <a:cs typeface="Calibri"/>
                <a:sym typeface="Calibri"/>
              </a:defRPr>
            </a:lvl7pPr>
            <a:lvl8pPr marL="0" lvl="7" indent="0" algn="ctr">
              <a:spcBef>
                <a:spcPts val="0"/>
              </a:spcBef>
              <a:buNone/>
              <a:defRPr sz="1200">
                <a:solidFill>
                  <a:schemeClr val="accent3"/>
                </a:solidFill>
                <a:latin typeface="Calibri"/>
                <a:ea typeface="Calibri"/>
                <a:cs typeface="Calibri"/>
                <a:sym typeface="Calibri"/>
              </a:defRPr>
            </a:lvl8pPr>
            <a:lvl9pPr marL="0" lvl="8" indent="0" algn="ctr">
              <a:spcBef>
                <a:spcPts val="0"/>
              </a:spcBef>
              <a:buNone/>
              <a:defRPr sz="1200">
                <a:solidFill>
                  <a:schemeClr val="accent3"/>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64095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1E0DAB76-CD89-4653-A38B-C7DDA8EBAE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
        <p:nvSpPr>
          <p:cNvPr id="4" name="Text Placeholder 3">
            <a:extLst>
              <a:ext uri="{FF2B5EF4-FFF2-40B4-BE49-F238E27FC236}">
                <a16:creationId xmlns:a16="http://schemas.microsoft.com/office/drawing/2014/main" id="{51245F12-E30F-46AE-9220-541C1D1FE2D2}"/>
              </a:ext>
            </a:extLst>
          </p:cNvPr>
          <p:cNvSpPr>
            <a:spLocks noGrp="1"/>
          </p:cNvSpPr>
          <p:nvPr>
            <p:ph type="body" sz="quarter" idx="14"/>
          </p:nvPr>
        </p:nvSpPr>
        <p:spPr>
          <a:xfrm>
            <a:off x="515938" y="1412875"/>
            <a:ext cx="11160125" cy="493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85700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931" userDrawn="1">
          <p15:clr>
            <a:srgbClr val="FBAE40"/>
          </p15:clr>
        </p15:guide>
        <p15:guide id="2" pos="37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Holding Logo">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F588D-4570-9172-CCA5-CFBFE97E29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2654" y="1901240"/>
            <a:ext cx="4934487" cy="2406504"/>
          </a:xfrm>
          <a:prstGeom prst="rect">
            <a:avLst/>
          </a:prstGeom>
        </p:spPr>
      </p:pic>
    </p:spTree>
    <p:extLst>
      <p:ext uri="{BB962C8B-B14F-4D97-AF65-F5344CB8AC3E}">
        <p14:creationId xmlns:p14="http://schemas.microsoft.com/office/powerpoint/2010/main" val="2530233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lumMod val="20000"/>
              <a:lumOff val="80000"/>
            </a:schemeClr>
          </a:solidFill>
        </p:spPr>
        <p:txBody>
          <a:bodyPr anchor="ctr"/>
          <a:lstStyle>
            <a:lvl1pPr marL="0" indent="0" algn="ctr">
              <a:buNone/>
              <a:defRPr>
                <a:solidFill>
                  <a:schemeClr val="bg1"/>
                </a:solidFill>
              </a:defRPr>
            </a:lvl1pPr>
          </a:lstStyle>
          <a:p>
            <a:r>
              <a:rPr lang="en-GB" dirty="0"/>
              <a:t>Click icon to insert picture</a:t>
            </a:r>
          </a:p>
        </p:txBody>
      </p:sp>
      <p:sp>
        <p:nvSpPr>
          <p:cNvPr id="10" name="Text Placeholder 28">
            <a:extLst>
              <a:ext uri="{FF2B5EF4-FFF2-40B4-BE49-F238E27FC236}">
                <a16:creationId xmlns:a16="http://schemas.microsoft.com/office/drawing/2014/main" id="{E38A2F17-F250-428A-A244-91A1700D0FDF}"/>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471288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lumMod val="20000"/>
              <a:lumOff val="80000"/>
            </a:schemeClr>
          </a:solidFill>
        </p:spPr>
        <p:txBody>
          <a:bodyPr anchor="ctr"/>
          <a:lstStyle>
            <a:lvl1pPr marL="0" indent="0" algn="ctr">
              <a:buNone/>
              <a:defRPr>
                <a:solidFill>
                  <a:schemeClr val="accent1"/>
                </a:solidFill>
              </a:defRPr>
            </a:lvl1pPr>
          </a:lstStyle>
          <a:p>
            <a:r>
              <a:rPr lang="en-GB" dirty="0"/>
              <a:t>Click icon to insert picture</a:t>
            </a:r>
          </a:p>
        </p:txBody>
      </p:sp>
      <p:sp>
        <p:nvSpPr>
          <p:cNvPr id="11" name="Text Placeholder 28">
            <a:extLst>
              <a:ext uri="{FF2B5EF4-FFF2-40B4-BE49-F238E27FC236}">
                <a16:creationId xmlns:a16="http://schemas.microsoft.com/office/drawing/2014/main" id="{DC9C43A8-3A6E-41B2-BA2A-961401140540}"/>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81840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8">
            <a:extLst>
              <a:ext uri="{FF2B5EF4-FFF2-40B4-BE49-F238E27FC236}">
                <a16:creationId xmlns:a16="http://schemas.microsoft.com/office/drawing/2014/main" id="{4A41A563-7217-4658-9807-AFE867EF39A5}"/>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882659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412875"/>
            <a:ext cx="12191999" cy="5445124"/>
          </a:xfrm>
        </p:spPr>
        <p:txBody>
          <a:bodyPr anchor="ctr"/>
          <a:lstStyle>
            <a:lvl1pPr marL="0" indent="0" algn="ctr">
              <a:buNone/>
              <a:defRPr>
                <a:solidFill>
                  <a:schemeClr val="bg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10" name="Text Placeholder 28">
            <a:extLst>
              <a:ext uri="{FF2B5EF4-FFF2-40B4-BE49-F238E27FC236}">
                <a16:creationId xmlns:a16="http://schemas.microsoft.com/office/drawing/2014/main" id="{0CB45DF8-EBA7-49D3-8830-8A93FDB5500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689486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lumMod val="20000"/>
              <a:lumOff val="80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8" name="Text Placeholder 28">
            <a:extLst>
              <a:ext uri="{FF2B5EF4-FFF2-40B4-BE49-F238E27FC236}">
                <a16:creationId xmlns:a16="http://schemas.microsoft.com/office/drawing/2014/main" id="{B37B44AC-EC5A-461D-B605-A2E3F0887739}"/>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910680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2">
              <a:lumMod val="20000"/>
              <a:lumOff val="80000"/>
            </a:schemeClr>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lumMod val="20000"/>
              <a:lumOff val="80000"/>
            </a:schemeClr>
          </a:solidFill>
          <a:ln>
            <a:noFill/>
          </a:ln>
        </p:spPr>
        <p:txBody>
          <a:bodyPr/>
          <a:lstStyle/>
          <a:p>
            <a:endParaRPr lang="en-GB" dirty="0"/>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1"/>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3" name="Text Placeholder 28">
            <a:extLst>
              <a:ext uri="{FF2B5EF4-FFF2-40B4-BE49-F238E27FC236}">
                <a16:creationId xmlns:a16="http://schemas.microsoft.com/office/drawing/2014/main" id="{13718165-A877-438D-B11C-A9595F67900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515922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lumMod val="20000"/>
              <a:lumOff val="80000"/>
            </a:schemeClr>
          </a:solidFill>
        </p:spPr>
        <p:txBody>
          <a:bodyPr/>
          <a:lstStyle>
            <a:lvl1pPr marL="0" indent="0" algn="ctr">
              <a:buNone/>
              <a:defRPr/>
            </a:lvl1pPr>
          </a:lstStyle>
          <a:p>
            <a:r>
              <a:rPr lang="en-GB" dirty="0"/>
              <a:t>Click icon to add chart</a:t>
            </a:r>
          </a:p>
        </p:txBody>
      </p:sp>
      <p:sp>
        <p:nvSpPr>
          <p:cNvPr id="9" name="Text Placeholder 28">
            <a:extLst>
              <a:ext uri="{FF2B5EF4-FFF2-40B4-BE49-F238E27FC236}">
                <a16:creationId xmlns:a16="http://schemas.microsoft.com/office/drawing/2014/main" id="{6FF5B83D-8F71-4928-9EF1-DB80CE43EC47}"/>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801884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lvl1pPr>
              <a:buClr>
                <a:schemeClr val="bg1"/>
              </a:buClr>
              <a:defRPr>
                <a:solidFill>
                  <a:schemeClr val="bg1"/>
                </a:solidFill>
              </a:defRPr>
            </a:lvl1p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Text Placeholder 28">
            <a:extLst>
              <a:ext uri="{FF2B5EF4-FFF2-40B4-BE49-F238E27FC236}">
                <a16:creationId xmlns:a16="http://schemas.microsoft.com/office/drawing/2014/main" id="{B021B9A7-5C40-4B3A-A6D2-379998DF238A}"/>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816238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userDrawn="1">
          <p15:clr>
            <a:srgbClr val="FBAE40"/>
          </p15:clr>
        </p15:guide>
        <p15:guide id="2" pos="2706" userDrawn="1">
          <p15:clr>
            <a:srgbClr val="FBAE40"/>
          </p15:clr>
        </p15:guide>
        <p15:guide id="3" pos="4974" userDrawn="1">
          <p15:clr>
            <a:srgbClr val="FBAE40"/>
          </p15:clr>
        </p15:guide>
        <p15:guide id="4" pos="513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a:solidFill>
            <a:schemeClr val="accent1"/>
          </a:solidFill>
        </p:spPr>
        <p:txBody>
          <a:bodyPr wrap="square" lIns="0" tIns="0" rIns="0" bIns="0" anchor="ctr" anchorCtr="0">
            <a:noAutofit/>
          </a:bodyPr>
          <a:lstStyle>
            <a:lvl1pPr marL="0" indent="0" algn="ctr">
              <a:buNone/>
              <a:defRPr sz="1200">
                <a:solidFill>
                  <a:schemeClr val="bg1"/>
                </a:solidFill>
              </a:defRPr>
            </a:lvl1pPr>
            <a:lvl5pPr marL="1828800" indent="0" algn="ctr">
              <a:buFont typeface="+mj-lt"/>
              <a:buNone/>
              <a:defRPr lang="en-GB" sz="1000" dirty="0"/>
            </a:lvl5pPr>
          </a:lstStyle>
          <a:p>
            <a:pPr lvl="0"/>
            <a:r>
              <a:rPr lang="en-GB" dirty="0"/>
              <a:t>Name</a:t>
            </a:r>
          </a:p>
        </p:txBody>
      </p:sp>
      <p:sp>
        <p:nvSpPr>
          <p:cNvPr id="44" name="Text Placeholder 28">
            <a:extLst>
              <a:ext uri="{FF2B5EF4-FFF2-40B4-BE49-F238E27FC236}">
                <a16:creationId xmlns:a16="http://schemas.microsoft.com/office/drawing/2014/main" id="{9122E90B-5969-4617-905D-2C662AA80751}"/>
              </a:ext>
            </a:extLst>
          </p:cNvPr>
          <p:cNvSpPr>
            <a:spLocks noGrp="1"/>
          </p:cNvSpPr>
          <p:nvPr>
            <p:ph type="body" sz="quarter" idx="13" hasCustomPrompt="1"/>
          </p:nvPr>
        </p:nvSpPr>
        <p:spPr>
          <a:xfrm>
            <a:off x="515937" y="304562"/>
            <a:ext cx="11160125" cy="784178"/>
          </a:xfrm>
        </p:spPr>
        <p:txBody>
          <a:bodyPr wrap="square" anchor="ctr" anchorCtr="0">
            <a:normAutofit/>
          </a:bodyPr>
          <a:lstStyle>
            <a:lvl1pPr marL="0" indent="0">
              <a:buNone/>
              <a:defRPr sz="3600" b="1">
                <a:solidFill>
                  <a:schemeClr val="accent1"/>
                </a:solidFill>
              </a:defRPr>
            </a:lvl1pPr>
          </a:lstStyle>
          <a:p>
            <a:pPr lvl="0"/>
            <a:r>
              <a:rPr lang="en-US" dirty="0"/>
              <a:t>Page title</a:t>
            </a:r>
            <a:endParaRPr lang="en-GB" dirty="0"/>
          </a:p>
        </p:txBody>
      </p:sp>
    </p:spTree>
    <p:extLst>
      <p:ext uri="{BB962C8B-B14F-4D97-AF65-F5344CB8AC3E}">
        <p14:creationId xmlns:p14="http://schemas.microsoft.com/office/powerpoint/2010/main" val="2210429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neral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515939" y="1412875"/>
            <a:ext cx="11160124" cy="4933950"/>
          </a:xfrm>
          <a:prstGeom prst="rect">
            <a:avLst/>
          </a:prstGeom>
        </p:spPr>
        <p:txBody>
          <a:bodyPr/>
          <a:lstStyle>
            <a:lvl1pPr>
              <a:defRPr>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8">
            <a:extLst>
              <a:ext uri="{FF2B5EF4-FFF2-40B4-BE49-F238E27FC236}">
                <a16:creationId xmlns:a16="http://schemas.microsoft.com/office/drawing/2014/main" id="{53FC4CCB-E4F5-4355-A15C-DEAB4B229582}"/>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659621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esentation title - Purple Background">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515938" y="2750762"/>
            <a:ext cx="5270285" cy="936562"/>
          </a:xfrm>
          <a:prstGeom prst="rect">
            <a:avLst/>
          </a:prstGeom>
          <a:solidFill>
            <a:schemeClr val="accent1"/>
          </a:solidFill>
        </p:spPr>
        <p:txBody>
          <a:bodyPr wrap="squar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515938" y="3860800"/>
            <a:ext cx="3850747" cy="480131"/>
          </a:xfrm>
          <a:solidFill>
            <a:schemeClr val="accent1"/>
          </a:solidFill>
        </p:spPr>
        <p:txBody>
          <a:bodyPr wrap="square" lIns="190800">
            <a:spAutoFit/>
          </a:bodyPr>
          <a:lstStyle>
            <a:lvl1pPr marL="0" indent="0">
              <a:buNone/>
              <a:defRPr>
                <a:solidFill>
                  <a:schemeClr val="bg1"/>
                </a:solidFill>
              </a:defRPr>
            </a:lvl1pPr>
          </a:lstStyle>
          <a:p>
            <a:pPr lvl="0"/>
            <a:r>
              <a:rPr lang="en-US" dirty="0"/>
              <a:t>Presentation subtitle</a:t>
            </a:r>
            <a:endParaRPr lang="en-GB" dirty="0"/>
          </a:p>
        </p:txBody>
      </p:sp>
      <p:pic>
        <p:nvPicPr>
          <p:cNvPr id="8" name="Picture 7">
            <a:extLst>
              <a:ext uri="{FF2B5EF4-FFF2-40B4-BE49-F238E27FC236}">
                <a16:creationId xmlns:a16="http://schemas.microsoft.com/office/drawing/2014/main" id="{4B98A78A-CAA8-4DE6-A283-1B344DA3AB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FA028960-1224-4F5A-B530-32FCE7E962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5" b="6593"/>
          <a:stretch/>
        </p:blipFill>
        <p:spPr>
          <a:xfrm>
            <a:off x="8319600" y="1425600"/>
            <a:ext cx="3872400" cy="5432400"/>
          </a:xfrm>
          <a:prstGeom prst="rect">
            <a:avLst/>
          </a:prstGeom>
        </p:spPr>
      </p:pic>
    </p:spTree>
    <p:extLst>
      <p:ext uri="{BB962C8B-B14F-4D97-AF65-F5344CB8AC3E}">
        <p14:creationId xmlns:p14="http://schemas.microsoft.com/office/powerpoint/2010/main" val="389700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515938"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240462" y="1412875"/>
            <a:ext cx="5435597" cy="4933950"/>
          </a:xfrm>
          <a:solidFill>
            <a:schemeClr val="accent2">
              <a:lumMod val="20000"/>
              <a:lumOff val="80000"/>
            </a:schemeClr>
          </a:solidFill>
        </p:spPr>
        <p:txBody>
          <a:bodyPr anchor="ctr"/>
          <a:lstStyle>
            <a:lvl1pPr marL="0" indent="0" algn="ctr">
              <a:buNone/>
              <a:defRPr>
                <a:solidFill>
                  <a:schemeClr val="bg1"/>
                </a:solidFill>
              </a:defRPr>
            </a:lvl1pPr>
          </a:lstStyle>
          <a:p>
            <a:r>
              <a:rPr lang="en-GB" dirty="0"/>
              <a:t>Click icon to insert picture</a:t>
            </a:r>
          </a:p>
        </p:txBody>
      </p:sp>
      <p:sp>
        <p:nvSpPr>
          <p:cNvPr id="9" name="Text Placeholder 28">
            <a:extLst>
              <a:ext uri="{FF2B5EF4-FFF2-40B4-BE49-F238E27FC236}">
                <a16:creationId xmlns:a16="http://schemas.microsoft.com/office/drawing/2014/main" id="{767854AC-8F75-41BE-9B17-48DA288A987D}"/>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185331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and imag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6249083" y="1412875"/>
            <a:ext cx="5435600" cy="4933950"/>
          </a:xfrm>
        </p:spPr>
        <p:txBody>
          <a:bodyPr/>
          <a:lstStyle>
            <a:lvl1pPr>
              <a:defRPr/>
            </a:lvl1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8">
            <a:extLst>
              <a:ext uri="{FF2B5EF4-FFF2-40B4-BE49-F238E27FC236}">
                <a16:creationId xmlns:a16="http://schemas.microsoft.com/office/drawing/2014/main" id="{767854AC-8F75-41BE-9B17-48DA288A987D}"/>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
        <p:nvSpPr>
          <p:cNvPr id="8" name="Picture Placeholder 15">
            <a:extLst>
              <a:ext uri="{FF2B5EF4-FFF2-40B4-BE49-F238E27FC236}">
                <a16:creationId xmlns:a16="http://schemas.microsoft.com/office/drawing/2014/main" id="{AAD90018-FDAE-4566-A462-699B74E354DC}"/>
              </a:ext>
            </a:extLst>
          </p:cNvPr>
          <p:cNvSpPr>
            <a:spLocks noGrp="1"/>
          </p:cNvSpPr>
          <p:nvPr>
            <p:ph type="pic" sz="quarter" idx="11" hasCustomPrompt="1"/>
          </p:nvPr>
        </p:nvSpPr>
        <p:spPr>
          <a:xfrm>
            <a:off x="523717" y="1412875"/>
            <a:ext cx="5435597" cy="4933950"/>
          </a:xfrm>
          <a:solidFill>
            <a:schemeClr val="accent2">
              <a:lumMod val="20000"/>
              <a:lumOff val="80000"/>
            </a:schemeClr>
          </a:solidFill>
        </p:spPr>
        <p:txBody>
          <a:bodyPr anchor="ctr"/>
          <a:lstStyle>
            <a:lvl1pPr marL="0" indent="0" algn="ctr">
              <a:buNone/>
              <a:defRPr>
                <a:solidFill>
                  <a:schemeClr val="accent1"/>
                </a:solidFill>
              </a:defRPr>
            </a:lvl1pPr>
          </a:lstStyle>
          <a:p>
            <a:r>
              <a:rPr lang="en-GB" dirty="0"/>
              <a:t>Click icon to insert picture</a:t>
            </a:r>
          </a:p>
        </p:txBody>
      </p:sp>
    </p:spTree>
    <p:extLst>
      <p:ext uri="{BB962C8B-B14F-4D97-AF65-F5344CB8AC3E}">
        <p14:creationId xmlns:p14="http://schemas.microsoft.com/office/powerpoint/2010/main" val="4097606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515938" y="1412874"/>
            <a:ext cx="5435600" cy="4933951"/>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240464" y="1412875"/>
            <a:ext cx="5435598" cy="4933950"/>
          </a:xfrm>
          <a:prstGeom prst="rect">
            <a:avLst/>
          </a:prstGeom>
          <a:solidFill>
            <a:schemeClr val="accent2">
              <a:lumMod val="20000"/>
              <a:lumOff val="80000"/>
            </a:schemeClr>
          </a:solidFill>
        </p:spPr>
        <p:txBody>
          <a:bodyPr/>
          <a:lstStyle>
            <a:lvl1pPr>
              <a:defRPr/>
            </a:lvl1pPr>
          </a:lstStyle>
          <a:p>
            <a:pPr lvl="0"/>
            <a:r>
              <a:rPr lang="en-US" dirty="0"/>
              <a:t>Insert text or picture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8">
            <a:extLst>
              <a:ext uri="{FF2B5EF4-FFF2-40B4-BE49-F238E27FC236}">
                <a16:creationId xmlns:a16="http://schemas.microsoft.com/office/drawing/2014/main" id="{4137808E-96F1-4D75-B7D7-43D34F2B7497}"/>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938555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age image ">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1020232"/>
            <a:ext cx="12191999" cy="5837767"/>
          </a:xfrm>
        </p:spPr>
        <p:txBody>
          <a:bodyPr anchor="ctr"/>
          <a:lstStyle>
            <a:lvl1pPr marL="0" indent="0" algn="ctr">
              <a:buNone/>
              <a:defRPr>
                <a:solidFill>
                  <a:schemeClr val="tx1"/>
                </a:solidFill>
              </a:defRPr>
            </a:lvl1pPr>
          </a:lstStyle>
          <a:p>
            <a:r>
              <a:rPr lang="en-GB" dirty="0"/>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text about image</a:t>
            </a:r>
          </a:p>
        </p:txBody>
      </p:sp>
      <p:sp>
        <p:nvSpPr>
          <p:cNvPr id="8" name="Text Placeholder 28">
            <a:extLst>
              <a:ext uri="{FF2B5EF4-FFF2-40B4-BE49-F238E27FC236}">
                <a16:creationId xmlns:a16="http://schemas.microsoft.com/office/drawing/2014/main" id="{E35E2F56-3652-4FEF-9B71-077A9BE67D3A}"/>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363371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video">
    <p:bg>
      <p:bgPr>
        <a:solidFill>
          <a:schemeClr val="bg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515938" y="1412875"/>
            <a:ext cx="11160125" cy="4933950"/>
          </a:xfrm>
          <a:solidFill>
            <a:schemeClr val="accent2">
              <a:lumMod val="40000"/>
              <a:lumOff val="60000"/>
            </a:schemeClr>
          </a:solidFill>
        </p:spPr>
        <p:txBody>
          <a:bodyPr/>
          <a:lstStyle>
            <a:lvl1pPr marL="0" indent="0" algn="ctr">
              <a:buNone/>
              <a:defRPr/>
            </a:lvl1pPr>
          </a:lstStyle>
          <a:p>
            <a:endParaRPr lang="en-GB" dirty="0"/>
          </a:p>
          <a:p>
            <a:endParaRPr lang="en-GB" dirty="0"/>
          </a:p>
          <a:p>
            <a:endParaRPr lang="en-GB" dirty="0"/>
          </a:p>
          <a:p>
            <a:endParaRPr lang="en-GB" dirty="0"/>
          </a:p>
          <a:p>
            <a:endParaRPr lang="en-GB" dirty="0"/>
          </a:p>
          <a:p>
            <a:r>
              <a:rPr lang="en-GB" dirty="0"/>
              <a:t>Click to insert full page video</a:t>
            </a:r>
          </a:p>
        </p:txBody>
      </p:sp>
      <p:sp>
        <p:nvSpPr>
          <p:cNvPr id="11" name="Text Placeholder 28">
            <a:extLst>
              <a:ext uri="{FF2B5EF4-FFF2-40B4-BE49-F238E27FC236}">
                <a16:creationId xmlns:a16="http://schemas.microsoft.com/office/drawing/2014/main" id="{F48BF291-55B8-4E25-83F7-2F8690127C8F}"/>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093328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nd imag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515939" y="1412875"/>
            <a:ext cx="5435600" cy="493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38200" y="1773509"/>
            <a:ext cx="4897760" cy="3671616"/>
          </a:xfrm>
          <a:solidFill>
            <a:schemeClr val="accent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quote or large text”</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838200" y="5387045"/>
            <a:ext cx="4897760" cy="576063"/>
          </a:xfrm>
          <a:solidFill>
            <a:schemeClr val="accent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Quote attribution</a:t>
            </a:r>
          </a:p>
        </p:txBody>
      </p:sp>
      <p:sp>
        <p:nvSpPr>
          <p:cNvPr id="11" name="Text Placeholder 28">
            <a:extLst>
              <a:ext uri="{FF2B5EF4-FFF2-40B4-BE49-F238E27FC236}">
                <a16:creationId xmlns:a16="http://schemas.microsoft.com/office/drawing/2014/main" id="{ECE26AC6-BAE3-427C-80EE-66A9B5CAEF5D}"/>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240463" y="1412874"/>
            <a:ext cx="5435600" cy="4933949"/>
          </a:xfrm>
          <a:solidFill>
            <a:schemeClr val="accent2">
              <a:lumMod val="20000"/>
              <a:lumOff val="80000"/>
            </a:schemeClr>
          </a:solidFill>
          <a:ln>
            <a:noFill/>
          </a:ln>
        </p:spPr>
        <p:txBody>
          <a:bodyPr/>
          <a:lstStyle/>
          <a:p>
            <a:endParaRPr lang="en-GB" dirty="0"/>
          </a:p>
        </p:txBody>
      </p:sp>
    </p:spTree>
    <p:extLst>
      <p:ext uri="{BB962C8B-B14F-4D97-AF65-F5344CB8AC3E}">
        <p14:creationId xmlns:p14="http://schemas.microsoft.com/office/powerpoint/2010/main" val="1831996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749">
          <p15:clr>
            <a:srgbClr val="FBAE40"/>
          </p15:clr>
        </p15:guide>
        <p15:guide id="2" pos="393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page chart">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515939" y="1412875"/>
            <a:ext cx="11160124" cy="4933950"/>
          </a:xfrm>
          <a:solidFill>
            <a:schemeClr val="accent2">
              <a:lumMod val="20000"/>
              <a:lumOff val="80000"/>
            </a:schemeClr>
          </a:solidFill>
        </p:spPr>
        <p:txBody>
          <a:bodyPr/>
          <a:lstStyle>
            <a:lvl1pPr marL="0" indent="0" algn="ctr">
              <a:buNone/>
              <a:defRPr/>
            </a:lvl1pPr>
          </a:lstStyle>
          <a:p>
            <a:r>
              <a:rPr lang="en-GB" dirty="0"/>
              <a:t>Click icon to add chart</a:t>
            </a:r>
          </a:p>
        </p:txBody>
      </p:sp>
      <p:sp>
        <p:nvSpPr>
          <p:cNvPr id="8" name="Text Placeholder 28">
            <a:extLst>
              <a:ext uri="{FF2B5EF4-FFF2-40B4-BE49-F238E27FC236}">
                <a16:creationId xmlns:a16="http://schemas.microsoft.com/office/drawing/2014/main" id="{351535D3-EB86-4087-9793-59ED041B0BCF}"/>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1611487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galler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8168100" y="4073279"/>
            <a:ext cx="3483210" cy="2273543"/>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524649" y="4073281"/>
            <a:ext cx="3518714" cy="2273543"/>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304979" y="4073281"/>
            <a:ext cx="3582042" cy="2273543"/>
          </a:xfrm>
          <a:solidFill>
            <a:schemeClr val="accent2">
              <a:lumMod val="20000"/>
              <a:lumOff val="80000"/>
            </a:schemeClr>
          </a:solidFill>
        </p:spPr>
        <p:txBody>
          <a:bodyPr/>
          <a:lstStyle/>
          <a:p>
            <a:endParaRPr lang="en-GB" dirty="0"/>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524649" y="1426927"/>
            <a:ext cx="3518714" cy="2351806"/>
          </a:xfrm>
          <a:solidFill>
            <a:schemeClr val="accent2">
              <a:lumMod val="20000"/>
              <a:lumOff val="80000"/>
            </a:schemeClr>
          </a:solidFill>
        </p:spPr>
        <p:txBody>
          <a:body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304979" y="1413602"/>
            <a:ext cx="3582042" cy="2365131"/>
          </a:xfrm>
          <a:solidFill>
            <a:schemeClr val="accent2">
              <a:lumMod val="20000"/>
              <a:lumOff val="80000"/>
            </a:schemeClr>
          </a:solidFill>
        </p:spPr>
        <p:txBody>
          <a:bodyPr/>
          <a:lstStyle>
            <a:lvl1pPr>
              <a:defRPr>
                <a:solidFill>
                  <a:schemeClr val="accent1"/>
                </a:solidFill>
              </a:defRPr>
            </a:lvl1pPr>
          </a:lstStyle>
          <a:p>
            <a:endParaRPr lang="en-GB" dirty="0"/>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8175947" y="1413600"/>
            <a:ext cx="3483210" cy="2365131"/>
          </a:xfrm>
          <a:solidFill>
            <a:schemeClr val="accent2">
              <a:lumMod val="20000"/>
              <a:lumOff val="80000"/>
            </a:schemeClr>
          </a:solidFill>
        </p:spPr>
        <p:txBody>
          <a:bodyPr/>
          <a:lstStyle/>
          <a:p>
            <a:endParaRPr lang="en-GB" dirty="0"/>
          </a:p>
        </p:txBody>
      </p:sp>
      <p:cxnSp>
        <p:nvCxnSpPr>
          <p:cNvPr id="3" name="Straight Connector 2">
            <a:extLst>
              <a:ext uri="{FF2B5EF4-FFF2-40B4-BE49-F238E27FC236}">
                <a16:creationId xmlns:a16="http://schemas.microsoft.com/office/drawing/2014/main" id="{6675F3E7-9B38-B827-DADC-BEFDDFAB4582}"/>
              </a:ext>
            </a:extLst>
          </p:cNvPr>
          <p:cNvCxnSpPr>
            <a:cxnSpLocks/>
          </p:cNvCxnSpPr>
          <p:nvPr userDrawn="1"/>
        </p:nvCxnSpPr>
        <p:spPr>
          <a:xfrm>
            <a:off x="8168100" y="6305870"/>
            <a:ext cx="3481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Text Placeholder 28">
            <a:extLst>
              <a:ext uri="{FF2B5EF4-FFF2-40B4-BE49-F238E27FC236}">
                <a16:creationId xmlns:a16="http://schemas.microsoft.com/office/drawing/2014/main" id="{2E751E3C-F216-4C61-9377-5206E9E97B88}"/>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221672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2547">
          <p15:clr>
            <a:srgbClr val="FBAE40"/>
          </p15:clr>
        </p15:guide>
        <p15:guide id="2" pos="2706">
          <p15:clr>
            <a:srgbClr val="FBAE40"/>
          </p15:clr>
        </p15:guide>
        <p15:guide id="3" pos="4974">
          <p15:clr>
            <a:srgbClr val="FBAE40"/>
          </p15:clr>
        </p15:guide>
        <p15:guide id="4" pos="51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ortrait gallery">
    <p:bg>
      <p:bgPr>
        <a:solidFill>
          <a:schemeClr val="bg1"/>
        </a:solid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72434"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669303" y="1412875"/>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72435"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669303"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491035"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6290863" y="1412874"/>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491036"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6290863"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8112596" y="1412872"/>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9804412" y="1412873"/>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8112597"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9804412"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72434"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72434"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669303"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469131" y="3975571"/>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669304"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469131"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6290863" y="3975569"/>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8090692" y="3975570"/>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6290864"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8090691"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9804412" y="3975568"/>
            <a:ext cx="1440160" cy="1920213"/>
          </a:xfrm>
          <a:solidFill>
            <a:schemeClr val="accent2">
              <a:lumMod val="20000"/>
              <a:lumOff val="80000"/>
            </a:schemeClr>
          </a:solidFill>
        </p:spPr>
        <p:txBody>
          <a:bodyPr/>
          <a:lstStyle>
            <a:lvl1pPr marL="0" indent="0">
              <a:buNone/>
              <a:defRPr>
                <a:solidFill>
                  <a:schemeClr val="accent1"/>
                </a:solidFill>
              </a:defRPr>
            </a:lvl1pPr>
          </a:lstStyle>
          <a:p>
            <a:endParaRPr lang="en-GB" dirty="0"/>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9804412"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dirty="0"/>
              <a:t>Name</a:t>
            </a:r>
          </a:p>
        </p:txBody>
      </p:sp>
      <p:sp>
        <p:nvSpPr>
          <p:cNvPr id="43" name="Text Placeholder 28">
            <a:extLst>
              <a:ext uri="{FF2B5EF4-FFF2-40B4-BE49-F238E27FC236}">
                <a16:creationId xmlns:a16="http://schemas.microsoft.com/office/drawing/2014/main" id="{163452A2-593D-47AC-8E51-9A77046BD361}"/>
              </a:ext>
            </a:extLst>
          </p:cNvPr>
          <p:cNvSpPr>
            <a:spLocks noGrp="1"/>
          </p:cNvSpPr>
          <p:nvPr>
            <p:ph type="body" sz="quarter" idx="13" hasCustomPrompt="1"/>
          </p:nvPr>
        </p:nvSpPr>
        <p:spPr>
          <a:xfrm>
            <a:off x="515938" y="228600"/>
            <a:ext cx="9828534" cy="784178"/>
          </a:xfrm>
        </p:spPr>
        <p:txBody>
          <a:bodyPr wrap="square" anchor="ctr" anchorCtr="0">
            <a:normAutofit/>
          </a:bodyPr>
          <a:lstStyle>
            <a:lvl1pPr marL="0" indent="0">
              <a:buNone/>
              <a:defRPr sz="3000" b="1">
                <a:solidFill>
                  <a:schemeClr val="bg1"/>
                </a:solidFill>
              </a:defRPr>
            </a:lvl1pPr>
          </a:lstStyle>
          <a:p>
            <a:pPr lvl="0"/>
            <a:r>
              <a:rPr lang="en-US" dirty="0"/>
              <a:t>Page title</a:t>
            </a:r>
            <a:endParaRPr lang="en-GB" dirty="0"/>
          </a:p>
        </p:txBody>
      </p:sp>
    </p:spTree>
    <p:extLst>
      <p:ext uri="{BB962C8B-B14F-4D97-AF65-F5344CB8AC3E}">
        <p14:creationId xmlns:p14="http://schemas.microsoft.com/office/powerpoint/2010/main" val="3403162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2B07-C391-4F3C-907E-7683BEC0A34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5803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solidFill>
            <a:schemeClr val="bg1"/>
          </a:solidFill>
          <a:ln>
            <a:noFill/>
          </a:ln>
        </p:spPr>
        <p:txBody>
          <a:bodyPr anchor="t" anchorCtr="1"/>
          <a:lstStyle>
            <a:lvl1pPr algn="ctr">
              <a:defRPr>
                <a:solidFill>
                  <a:schemeClr val="accent1"/>
                </a:solidFill>
              </a:defRPr>
            </a:lvl1pPr>
          </a:lstStyle>
          <a:p>
            <a:r>
              <a:rPr lang="en-GB" dirty="0"/>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BB12EAF6-F5AE-4AAD-B997-0C8D269D7E05}"/>
              </a:ext>
            </a:extLst>
          </p:cNvPr>
          <p:cNvSpPr>
            <a:spLocks noGrp="1"/>
          </p:cNvSpPr>
          <p:nvPr>
            <p:ph type="ctrTitle" hasCustomPrompt="1"/>
          </p:nvPr>
        </p:nvSpPr>
        <p:spPr>
          <a:xfrm>
            <a:off x="515938" y="2750762"/>
            <a:ext cx="5270285" cy="936562"/>
          </a:xfrm>
          <a:prstGeom prst="rect">
            <a:avLst/>
          </a:prstGeom>
          <a:solidFill>
            <a:schemeClr val="tx2"/>
          </a:solidFill>
        </p:spPr>
        <p:txBody>
          <a:bodyPr wrap="squar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8" name="Text Placeholder 12">
            <a:extLst>
              <a:ext uri="{FF2B5EF4-FFF2-40B4-BE49-F238E27FC236}">
                <a16:creationId xmlns:a16="http://schemas.microsoft.com/office/drawing/2014/main" id="{EFC73B92-5E6E-4FD9-B24A-D3E34EAB12FC}"/>
              </a:ext>
            </a:extLst>
          </p:cNvPr>
          <p:cNvSpPr>
            <a:spLocks noGrp="1"/>
          </p:cNvSpPr>
          <p:nvPr>
            <p:ph type="body" sz="quarter" idx="10" hasCustomPrompt="1"/>
          </p:nvPr>
        </p:nvSpPr>
        <p:spPr>
          <a:xfrm>
            <a:off x="515938" y="3860800"/>
            <a:ext cx="3850747" cy="480131"/>
          </a:xfrm>
          <a:solidFill>
            <a:schemeClr val="tx2"/>
          </a:solidFill>
        </p:spPr>
        <p:txBody>
          <a:bodyPr wrap="square" lIns="190800">
            <a:spAutoFit/>
          </a:bodyPr>
          <a:lstStyle>
            <a:lvl1pPr marL="0" indent="0">
              <a:buNone/>
              <a:defRPr>
                <a:solidFill>
                  <a:schemeClr val="bg1"/>
                </a:solidFill>
              </a:defRPr>
            </a:lvl1pPr>
          </a:lstStyle>
          <a:p>
            <a:pPr lvl="0"/>
            <a:r>
              <a:rPr lang="en-US" dirty="0"/>
              <a:t>Presentation subtitle</a:t>
            </a:r>
            <a:endParaRPr lang="en-GB" dirty="0"/>
          </a:p>
        </p:txBody>
      </p:sp>
      <p:pic>
        <p:nvPicPr>
          <p:cNvPr id="9" name="Picture 8">
            <a:extLst>
              <a:ext uri="{FF2B5EF4-FFF2-40B4-BE49-F238E27FC236}">
                <a16:creationId xmlns:a16="http://schemas.microsoft.com/office/drawing/2014/main" id="{B1A5467C-5781-4443-B1CD-B70CD50EDA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spTree>
    <p:extLst>
      <p:ext uri="{BB962C8B-B14F-4D97-AF65-F5344CB8AC3E}">
        <p14:creationId xmlns:p14="http://schemas.microsoft.com/office/powerpoint/2010/main" val="389479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with full page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noFill/>
          <a:ln>
            <a:noFill/>
          </a:ln>
        </p:spPr>
        <p:txBody>
          <a:bodyPr anchor="t" anchorCtr="1"/>
          <a:lstStyle>
            <a:lvl1pPr algn="ctr">
              <a:defRPr>
                <a:solidFill>
                  <a:schemeClr val="bg1"/>
                </a:solidFill>
              </a:defRPr>
            </a:lvl1pPr>
          </a:lstStyle>
          <a:p>
            <a:r>
              <a:rPr lang="en-GB" dirty="0"/>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515938" y="2750762"/>
            <a:ext cx="5270285" cy="936562"/>
          </a:xfrm>
          <a:prstGeom prst="rect">
            <a:avLst/>
          </a:prstGeom>
          <a:solidFill>
            <a:schemeClr val="accent1"/>
          </a:solidFill>
        </p:spPr>
        <p:txBody>
          <a:bodyPr wrap="square" lIns="180000" tIns="180000" rIns="180000" bIns="144000" anchor="ctr" anchorCtr="0">
            <a:spAutoFit/>
          </a:bodyPr>
          <a:lstStyle>
            <a:lvl1pPr algn="l">
              <a:defRPr sz="4400">
                <a:solidFill>
                  <a:schemeClr val="bg1"/>
                </a:solidFill>
              </a:defRPr>
            </a:lvl1pPr>
          </a:lstStyle>
          <a:p>
            <a:r>
              <a:rPr lang="en-US" dirty="0"/>
              <a:t>Presentation title</a:t>
            </a:r>
            <a:endParaRPr lang="en-GB" dirty="0"/>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515938" y="3860800"/>
            <a:ext cx="3850747" cy="480131"/>
          </a:xfrm>
          <a:solidFill>
            <a:schemeClr val="accent1"/>
          </a:solidFill>
        </p:spPr>
        <p:txBody>
          <a:bodyPr wrap="square" lIns="190800">
            <a:spAutoFit/>
          </a:bodyPr>
          <a:lstStyle>
            <a:lvl1pPr marL="0" indent="0">
              <a:buNone/>
              <a:defRPr>
                <a:solidFill>
                  <a:schemeClr val="bg1"/>
                </a:solidFill>
              </a:defRPr>
            </a:lvl1pPr>
          </a:lstStyle>
          <a:p>
            <a:pPr lvl="0"/>
            <a:r>
              <a:rPr lang="en-US" dirty="0"/>
              <a:t>Presentation subtitle</a:t>
            </a:r>
            <a:endParaRPr lang="en-GB" dirty="0"/>
          </a:p>
        </p:txBody>
      </p:sp>
      <p:pic>
        <p:nvPicPr>
          <p:cNvPr id="8" name="Picture 7">
            <a:extLst>
              <a:ext uri="{FF2B5EF4-FFF2-40B4-BE49-F238E27FC236}">
                <a16:creationId xmlns:a16="http://schemas.microsoft.com/office/drawing/2014/main" id="{35D74C48-18DC-40CD-A354-E595A273B0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spTree>
    <p:extLst>
      <p:ext uri="{BB962C8B-B14F-4D97-AF65-F5344CB8AC3E}">
        <p14:creationId xmlns:p14="http://schemas.microsoft.com/office/powerpoint/2010/main" val="569801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4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title - Central aligned - Purple Background">
    <p:bg>
      <p:bgPr>
        <a:solidFill>
          <a:schemeClr val="accent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852478"/>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dirty="0"/>
              <a:t>Section title</a:t>
            </a:r>
            <a:endParaRPr lang="en-GB" dirty="0"/>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78904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dirty="0"/>
              <a:t>Section subtitle</a:t>
            </a:r>
            <a:endParaRPr lang="en-GB" dirty="0"/>
          </a:p>
        </p:txBody>
      </p:sp>
      <p:pic>
        <p:nvPicPr>
          <p:cNvPr id="6" name="Picture 5">
            <a:extLst>
              <a:ext uri="{FF2B5EF4-FFF2-40B4-BE49-F238E27FC236}">
                <a16:creationId xmlns:a16="http://schemas.microsoft.com/office/drawing/2014/main" id="{44A35D1B-1764-4756-80DF-1D9FF823C0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7348" y="440668"/>
            <a:ext cx="2291116" cy="1116000"/>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2346FA5F-D360-454E-AE3B-55BB682133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5" b="6593"/>
          <a:stretch/>
        </p:blipFill>
        <p:spPr>
          <a:xfrm>
            <a:off x="8319600" y="1425600"/>
            <a:ext cx="3872400" cy="5432400"/>
          </a:xfrm>
          <a:prstGeom prst="rect">
            <a:avLst/>
          </a:prstGeom>
        </p:spPr>
      </p:pic>
    </p:spTree>
    <p:extLst>
      <p:ext uri="{BB962C8B-B14F-4D97-AF65-F5344CB8AC3E}">
        <p14:creationId xmlns:p14="http://schemas.microsoft.com/office/powerpoint/2010/main" val="2290066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 title - Central aligned - With Logo - Purple Background">
    <p:bg>
      <p:bgPr>
        <a:solidFill>
          <a:schemeClr val="accent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4436654"/>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dirty="0"/>
              <a:t>Section title</a:t>
            </a:r>
            <a:endParaRPr lang="en-GB" dirty="0"/>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5373216"/>
            <a:ext cx="2622834" cy="480131"/>
          </a:xfrm>
          <a:solidFill>
            <a:schemeClr val="accent1"/>
          </a:solidFill>
        </p:spPr>
        <p:txBody>
          <a:bodyPr wrap="none">
            <a:spAutoFit/>
          </a:bodyPr>
          <a:lstStyle>
            <a:lvl1pPr marL="0" indent="0" algn="ctr">
              <a:buNone/>
              <a:defRPr>
                <a:solidFill>
                  <a:schemeClr val="bg1"/>
                </a:solidFill>
              </a:defRPr>
            </a:lvl1pPr>
          </a:lstStyle>
          <a:p>
            <a:pPr lvl="0"/>
            <a:r>
              <a:rPr lang="en-US" dirty="0"/>
              <a:t>Section subtitle</a:t>
            </a:r>
            <a:endParaRPr lang="en-GB" dirty="0"/>
          </a:p>
        </p:txBody>
      </p:sp>
      <p:pic>
        <p:nvPicPr>
          <p:cNvPr id="8" name="Picture 7">
            <a:extLst>
              <a:ext uri="{FF2B5EF4-FFF2-40B4-BE49-F238E27FC236}">
                <a16:creationId xmlns:a16="http://schemas.microsoft.com/office/drawing/2014/main" id="{B24B44D7-923E-4F49-9525-512F18A1BE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43672" y="1484784"/>
            <a:ext cx="4940483" cy="2406504"/>
          </a:xfrm>
          <a:prstGeom prst="rect">
            <a:avLst/>
          </a:prstGeom>
        </p:spPr>
      </p:pic>
    </p:spTree>
    <p:extLst>
      <p:ext uri="{BB962C8B-B14F-4D97-AF65-F5344CB8AC3E}">
        <p14:creationId xmlns:p14="http://schemas.microsoft.com/office/powerpoint/2010/main" val="13148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3F3F4"/>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11720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8" y="511174"/>
            <a:ext cx="11172062" cy="117951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907083030"/>
      </p:ext>
    </p:extLst>
  </p:cSld>
  <p:clrMap bg1="lt1" tx1="dk1" bg2="lt2" tx2="dk2" accent1="accent1" accent2="accent2" accent3="accent3" accent4="accent4" accent5="accent5" accent6="accent6" hlink="hlink" folHlink="folHlink"/>
  <p:sldLayoutIdLst>
    <p:sldLayoutId id="2147483732" r:id="rId1"/>
    <p:sldLayoutId id="2147483812" r:id="rId2"/>
    <p:sldLayoutId id="2147483811" r:id="rId3"/>
    <p:sldLayoutId id="2147483795" r:id="rId4"/>
    <p:sldLayoutId id="2147483731" r:id="rId5"/>
    <p:sldLayoutId id="2147483717" r:id="rId6"/>
    <p:sldLayoutId id="2147483733" r:id="rId7"/>
    <p:sldLayoutId id="2147483663" r:id="rId8"/>
    <p:sldLayoutId id="2147483734" r:id="rId9"/>
    <p:sldLayoutId id="2147483735" r:id="rId10"/>
    <p:sldLayoutId id="2147483813" r:id="rId11"/>
    <p:sldLayoutId id="2147483808" r:id="rId12"/>
    <p:sldLayoutId id="2147483816" r:id="rId13"/>
    <p:sldLayoutId id="2147483817" r:id="rId14"/>
    <p:sldLayoutId id="2147483819"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4" orient="horz" pos="3997" userDrawn="1">
          <p15:clr>
            <a:srgbClr val="F26B43"/>
          </p15:clr>
        </p15:guide>
        <p15:guide id="6" pos="325" userDrawn="1">
          <p15:clr>
            <a:srgbClr val="F26B43"/>
          </p15:clr>
        </p15:guide>
        <p15:guide id="7" pos="7355" userDrawn="1">
          <p15:clr>
            <a:srgbClr val="F26B43"/>
          </p15:clr>
        </p15:guide>
        <p15:guide id="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pic>
        <p:nvPicPr>
          <p:cNvPr id="5" name="Picture 4">
            <a:extLst>
              <a:ext uri="{FF2B5EF4-FFF2-40B4-BE49-F238E27FC236}">
                <a16:creationId xmlns:a16="http://schemas.microsoft.com/office/drawing/2014/main" id="{69BA22DF-9142-43EB-90A0-45DB82A2BA69}"/>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9844220" y="188640"/>
            <a:ext cx="1832400" cy="893644"/>
          </a:xfrm>
          <a:prstGeom prst="rect">
            <a:avLst/>
          </a:prstGeom>
        </p:spPr>
      </p:pic>
      <p:pic>
        <p:nvPicPr>
          <p:cNvPr id="9" name="Picture 8">
            <a:extLst>
              <a:ext uri="{FF2B5EF4-FFF2-40B4-BE49-F238E27FC236}">
                <a16:creationId xmlns:a16="http://schemas.microsoft.com/office/drawing/2014/main" id="{0EDBD6BE-BCA5-408F-BDF5-6D3448B7774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43524" b="2147"/>
          <a:stretch/>
        </p:blipFill>
        <p:spPr>
          <a:xfrm>
            <a:off x="8953200" y="1785601"/>
            <a:ext cx="3238800" cy="5072400"/>
          </a:xfrm>
          <a:prstGeom prst="rect">
            <a:avLst/>
          </a:prstGeom>
        </p:spPr>
      </p:pic>
    </p:spTree>
    <p:extLst>
      <p:ext uri="{BB962C8B-B14F-4D97-AF65-F5344CB8AC3E}">
        <p14:creationId xmlns:p14="http://schemas.microsoft.com/office/powerpoint/2010/main" val="269471261"/>
      </p:ext>
    </p:extLst>
  </p:cSld>
  <p:clrMap bg1="lt1" tx1="dk1" bg2="lt2" tx2="dk2" accent1="accent1" accent2="accent2" accent3="accent3" accent4="accent4" accent5="accent5" accent6="accent6" hlink="hlink" folHlink="folHlink"/>
  <p:sldLayoutIdLst>
    <p:sldLayoutId id="2147483737" r:id="rId1"/>
    <p:sldLayoutId id="2147483740" r:id="rId2"/>
    <p:sldLayoutId id="2147483741" r:id="rId3"/>
    <p:sldLayoutId id="2147483742" r:id="rId4"/>
    <p:sldLayoutId id="2147483699" r:id="rId5"/>
    <p:sldLayoutId id="2147483739" r:id="rId6"/>
    <p:sldLayoutId id="2147483743" r:id="rId7"/>
    <p:sldLayoutId id="2147483744" r:id="rId8"/>
    <p:sldLayoutId id="2147483745" r:id="rId9"/>
    <p:sldLayoutId id="2147483746"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25" userDrawn="1">
          <p15:clr>
            <a:srgbClr val="F26B43"/>
          </p15:clr>
        </p15:guide>
        <p15:guide id="3" pos="7355" userDrawn="1">
          <p15:clr>
            <a:srgbClr val="F26B43"/>
          </p15:clr>
        </p15:guide>
        <p15:guide id="4" orient="horz" pos="3998" userDrawn="1">
          <p15:clr>
            <a:srgbClr val="F26B43"/>
          </p15:clr>
        </p15:guide>
        <p15:guide id="5" orient="horz" pos="32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D7E7B-CF3A-40AE-9F85-487232D9C3DD}"/>
              </a:ext>
            </a:extLst>
          </p:cNvPr>
          <p:cNvSpPr/>
          <p:nvPr userDrawn="1"/>
        </p:nvSpPr>
        <p:spPr>
          <a:xfrm>
            <a:off x="0" y="0"/>
            <a:ext cx="1219884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pic>
        <p:nvPicPr>
          <p:cNvPr id="5" name="Picture 4">
            <a:extLst>
              <a:ext uri="{FF2B5EF4-FFF2-40B4-BE49-F238E27FC236}">
                <a16:creationId xmlns:a16="http://schemas.microsoft.com/office/drawing/2014/main" id="{69BA22DF-9142-43EB-90A0-45DB82A2BA6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844220" y="189182"/>
            <a:ext cx="1832400" cy="892559"/>
          </a:xfrm>
          <a:prstGeom prst="rect">
            <a:avLst/>
          </a:prstGeom>
        </p:spPr>
      </p:pic>
      <p:pic>
        <p:nvPicPr>
          <p:cNvPr id="7" name="Picture 6">
            <a:extLst>
              <a:ext uri="{FF2B5EF4-FFF2-40B4-BE49-F238E27FC236}">
                <a16:creationId xmlns:a16="http://schemas.microsoft.com/office/drawing/2014/main" id="{0793ED25-D498-49F9-B706-3DD73BB7039B}"/>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r="43404" b="2147"/>
          <a:stretch/>
        </p:blipFill>
        <p:spPr>
          <a:xfrm>
            <a:off x="8953200" y="1785600"/>
            <a:ext cx="3245649" cy="5072400"/>
          </a:xfrm>
          <a:prstGeom prst="rect">
            <a:avLst/>
          </a:prstGeom>
        </p:spPr>
      </p:pic>
    </p:spTree>
    <p:extLst>
      <p:ext uri="{BB962C8B-B14F-4D97-AF65-F5344CB8AC3E}">
        <p14:creationId xmlns:p14="http://schemas.microsoft.com/office/powerpoint/2010/main" val="3300718522"/>
      </p:ext>
    </p:extLst>
  </p:cSld>
  <p:clrMap bg1="lt1" tx1="dk1" bg2="lt2" tx2="dk2" accent1="accent1" accent2="accent2" accent3="accent3" accent4="accent4" accent5="accent5" accent6="accent6" hlink="hlink" folHlink="folHlink"/>
  <p:sldLayoutIdLst>
    <p:sldLayoutId id="2147483760" r:id="rId1"/>
    <p:sldLayoutId id="2147483763" r:id="rId2"/>
    <p:sldLayoutId id="2147483764" r:id="rId3"/>
    <p:sldLayoutId id="2147483765" r:id="rId4"/>
    <p:sldLayoutId id="2147483761" r:id="rId5"/>
    <p:sldLayoutId id="2147483762" r:id="rId6"/>
    <p:sldLayoutId id="2147483766" r:id="rId7"/>
    <p:sldLayoutId id="2147483767" r:id="rId8"/>
    <p:sldLayoutId id="2147483768" r:id="rId9"/>
    <p:sldLayoutId id="2147483769" r:id="rId10"/>
    <p:sldLayoutId id="2147483814" r:id="rId11"/>
    <p:sldLayoutId id="2147483815" r:id="rId12"/>
    <p:sldLayoutId id="2147483820"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25">
          <p15:clr>
            <a:srgbClr val="F26B43"/>
          </p15:clr>
        </p15:guide>
        <p15:guide id="3" pos="7355">
          <p15:clr>
            <a:srgbClr val="F26B43"/>
          </p15:clr>
        </p15:guide>
        <p15:guide id="4" orient="horz" pos="3998">
          <p15:clr>
            <a:srgbClr val="F26B43"/>
          </p15:clr>
        </p15:guide>
        <p15:guide id="5" orient="horz" pos="3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D7E7B-CF3A-40AE-9F85-487232D9C3DD}"/>
              </a:ext>
            </a:extLst>
          </p:cNvPr>
          <p:cNvSpPr/>
          <p:nvPr userDrawn="1"/>
        </p:nvSpPr>
        <p:spPr>
          <a:xfrm>
            <a:off x="0" y="0"/>
            <a:ext cx="1219884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pic>
        <p:nvPicPr>
          <p:cNvPr id="5" name="Picture 4">
            <a:extLst>
              <a:ext uri="{FF2B5EF4-FFF2-40B4-BE49-F238E27FC236}">
                <a16:creationId xmlns:a16="http://schemas.microsoft.com/office/drawing/2014/main" id="{69BA22DF-9142-43EB-90A0-45DB82A2BA69}"/>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9844220" y="189182"/>
            <a:ext cx="1832400" cy="892559"/>
          </a:xfrm>
          <a:prstGeom prst="rect">
            <a:avLst/>
          </a:prstGeom>
        </p:spPr>
      </p:pic>
      <p:pic>
        <p:nvPicPr>
          <p:cNvPr id="12" name="Picture 11">
            <a:extLst>
              <a:ext uri="{FF2B5EF4-FFF2-40B4-BE49-F238E27FC236}">
                <a16:creationId xmlns:a16="http://schemas.microsoft.com/office/drawing/2014/main" id="{689B1EFB-9F87-47EB-B891-50AFACAAF6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43404" b="2147"/>
          <a:stretch/>
        </p:blipFill>
        <p:spPr>
          <a:xfrm>
            <a:off x="8953200" y="1785600"/>
            <a:ext cx="3245649" cy="5072400"/>
          </a:xfrm>
          <a:prstGeom prst="rect">
            <a:avLst/>
          </a:prstGeom>
        </p:spPr>
      </p:pic>
    </p:spTree>
    <p:extLst>
      <p:ext uri="{BB962C8B-B14F-4D97-AF65-F5344CB8AC3E}">
        <p14:creationId xmlns:p14="http://schemas.microsoft.com/office/powerpoint/2010/main" val="275165620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325" userDrawn="1">
          <p15:clr>
            <a:srgbClr val="F26B43"/>
          </p15:clr>
        </p15:guide>
        <p15:guide id="3" pos="7355" userDrawn="1">
          <p15:clr>
            <a:srgbClr val="F26B43"/>
          </p15:clr>
        </p15:guide>
        <p15:guide id="4" orient="horz" pos="3998" userDrawn="1">
          <p15:clr>
            <a:srgbClr val="F26B43"/>
          </p15:clr>
        </p15:guide>
        <p15:guide id="5" orient="horz" pos="32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515938" y="1825625"/>
            <a:ext cx="10837862" cy="452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515939" y="511175"/>
            <a:ext cx="10837861" cy="1179513"/>
          </a:xfrm>
          <a:prstGeom prst="rect">
            <a:avLst/>
          </a:prstGeom>
          <a:noFill/>
        </p:spPr>
        <p:txBody>
          <a:bodyPr vert="horz" lIns="91440" tIns="45720" rIns="91440" bIns="45720" rtlCol="0" anchor="ctr">
            <a:normAutofit/>
          </a:bodyPr>
          <a:lstStyle/>
          <a:p>
            <a:r>
              <a:rPr lang="en-US" dirty="0"/>
              <a:t>Click to edit Master title style</a:t>
            </a:r>
            <a:endParaRPr lang="en-GB" dirty="0"/>
          </a:p>
        </p:txBody>
      </p:sp>
      <p:sp>
        <p:nvSpPr>
          <p:cNvPr id="12" name="Rectangle 11">
            <a:extLst>
              <a:ext uri="{FF2B5EF4-FFF2-40B4-BE49-F238E27FC236}">
                <a16:creationId xmlns:a16="http://schemas.microsoft.com/office/drawing/2014/main" id="{387495EE-961B-49DB-B723-A5135E490673}"/>
              </a:ext>
            </a:extLst>
          </p:cNvPr>
          <p:cNvSpPr>
            <a:spLocks/>
          </p:cNvSpPr>
          <p:nvPr userDrawn="1"/>
        </p:nvSpPr>
        <p:spPr>
          <a:xfrm>
            <a:off x="0" y="2332"/>
            <a:ext cx="12192000" cy="102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12" descr="A picture containing logo&#10;&#10;Description automatically generated">
            <a:extLst>
              <a:ext uri="{FF2B5EF4-FFF2-40B4-BE49-F238E27FC236}">
                <a16:creationId xmlns:a16="http://schemas.microsoft.com/office/drawing/2014/main" id="{2B5DEB58-1C8E-4CBE-BD53-29A11FA4AB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97755" y="152636"/>
            <a:ext cx="1478305" cy="720080"/>
          </a:xfrm>
          <a:prstGeom prst="rect">
            <a:avLst/>
          </a:prstGeom>
        </p:spPr>
      </p:pic>
      <p:pic>
        <p:nvPicPr>
          <p:cNvPr id="7" name="Picture 6">
            <a:extLst>
              <a:ext uri="{FF2B5EF4-FFF2-40B4-BE49-F238E27FC236}">
                <a16:creationId xmlns:a16="http://schemas.microsoft.com/office/drawing/2014/main" id="{083C715B-E19F-47BE-86E2-5B56FF1796F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43524" b="2147"/>
          <a:stretch/>
        </p:blipFill>
        <p:spPr>
          <a:xfrm>
            <a:off x="8953200" y="1785601"/>
            <a:ext cx="3238800" cy="5072400"/>
          </a:xfrm>
          <a:prstGeom prst="rect">
            <a:avLst/>
          </a:prstGeom>
        </p:spPr>
      </p:pic>
    </p:spTree>
    <p:extLst>
      <p:ext uri="{BB962C8B-B14F-4D97-AF65-F5344CB8AC3E}">
        <p14:creationId xmlns:p14="http://schemas.microsoft.com/office/powerpoint/2010/main" val="357154918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25">
          <p15:clr>
            <a:srgbClr val="F26B43"/>
          </p15:clr>
        </p15:guide>
        <p15:guide id="3" pos="7355">
          <p15:clr>
            <a:srgbClr val="F26B43"/>
          </p15:clr>
        </p15:guide>
        <p15:guide id="4" orient="horz" pos="3998">
          <p15:clr>
            <a:srgbClr val="F26B43"/>
          </p15:clr>
        </p15:guide>
        <p15:guide id="5" orient="horz" pos="3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www.nsat.org.uk/seecmsfile/?id=6158" TargetMode="External"/><Relationship Id="rId7"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jpg"/><Relationship Id="rId9" Type="http://schemas.openxmlformats.org/officeDocument/2006/relationships/image" Target="../media/image60.jpg"/></Relationships>
</file>

<file path=ppt/slides/_rels/slide1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7.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36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52EFB2-CBEC-E30A-2F2C-B417B9E3B145}"/>
              </a:ext>
            </a:extLst>
          </p:cNvPr>
          <p:cNvSpPr>
            <a:spLocks noGrp="1"/>
          </p:cNvSpPr>
          <p:nvPr>
            <p:ph type="body" sz="quarter" idx="10"/>
          </p:nvPr>
        </p:nvSpPr>
        <p:spPr>
          <a:xfrm>
            <a:off x="1070620" y="1535261"/>
            <a:ext cx="4880918" cy="3602223"/>
          </a:xfrm>
        </p:spPr>
        <p:txBody>
          <a:bodyPr/>
          <a:lstStyle/>
          <a:p>
            <a:endParaRPr lang="en-GB" dirty="0"/>
          </a:p>
        </p:txBody>
      </p:sp>
      <p:sp>
        <p:nvSpPr>
          <p:cNvPr id="3" name="Picture Placeholder 2">
            <a:extLst>
              <a:ext uri="{FF2B5EF4-FFF2-40B4-BE49-F238E27FC236}">
                <a16:creationId xmlns:a16="http://schemas.microsoft.com/office/drawing/2014/main" id="{092D27D8-B450-3365-7AC4-A7382B2D5B77}"/>
              </a:ext>
            </a:extLst>
          </p:cNvPr>
          <p:cNvSpPr>
            <a:spLocks noGrp="1"/>
          </p:cNvSpPr>
          <p:nvPr>
            <p:ph type="pic" sz="quarter" idx="11"/>
          </p:nvPr>
        </p:nvSpPr>
        <p:spPr/>
        <p:txBody>
          <a:bodyPr/>
          <a:lstStyle/>
          <a:p>
            <a:r>
              <a:rPr lang="en-GB" dirty="0"/>
              <a:t>All children and young people are equipped with the knowledge and skills to address climate change</a:t>
            </a:r>
          </a:p>
          <a:p>
            <a:r>
              <a:rPr lang="en-GB" dirty="0"/>
              <a:t>There should be equitable and universal access to climate change education so that every child and young person is prepared for climate change</a:t>
            </a:r>
          </a:p>
          <a:p>
            <a:r>
              <a:rPr lang="en-GB" dirty="0"/>
              <a:t>Future generations should be able to navigate the complex interplay between scientific, environmental, societal and economic factors associated with climate change. </a:t>
            </a:r>
          </a:p>
        </p:txBody>
      </p:sp>
      <p:sp>
        <p:nvSpPr>
          <p:cNvPr id="4" name="Text Placeholder 3">
            <a:extLst>
              <a:ext uri="{FF2B5EF4-FFF2-40B4-BE49-F238E27FC236}">
                <a16:creationId xmlns:a16="http://schemas.microsoft.com/office/drawing/2014/main" id="{1977B696-186B-235E-AB38-F9647C723B07}"/>
              </a:ext>
            </a:extLst>
          </p:cNvPr>
          <p:cNvSpPr>
            <a:spLocks noGrp="1"/>
          </p:cNvSpPr>
          <p:nvPr>
            <p:ph type="body" sz="quarter" idx="12"/>
          </p:nvPr>
        </p:nvSpPr>
        <p:spPr>
          <a:xfrm>
            <a:off x="1058489" y="4414616"/>
            <a:ext cx="4897760" cy="576063"/>
          </a:xfrm>
        </p:spPr>
        <p:txBody>
          <a:bodyPr/>
          <a:lstStyle/>
          <a:p>
            <a:r>
              <a:rPr lang="en-GB" dirty="0">
                <a:solidFill>
                  <a:schemeClr val="tx1"/>
                </a:solidFill>
              </a:rPr>
              <a:t>Climate Adapted Pathways in Education</a:t>
            </a:r>
          </a:p>
        </p:txBody>
      </p:sp>
      <p:sp>
        <p:nvSpPr>
          <p:cNvPr id="5" name="Text Placeholder 4">
            <a:extLst>
              <a:ext uri="{FF2B5EF4-FFF2-40B4-BE49-F238E27FC236}">
                <a16:creationId xmlns:a16="http://schemas.microsoft.com/office/drawing/2014/main" id="{CD15E58F-11F3-167B-0B8D-20472137B19F}"/>
              </a:ext>
            </a:extLst>
          </p:cNvPr>
          <p:cNvSpPr>
            <a:spLocks noGrp="1"/>
          </p:cNvSpPr>
          <p:nvPr>
            <p:ph type="body" sz="quarter" idx="13"/>
          </p:nvPr>
        </p:nvSpPr>
        <p:spPr/>
        <p:txBody>
          <a:bodyPr/>
          <a:lstStyle/>
          <a:p>
            <a:r>
              <a:rPr lang="en-GB" dirty="0"/>
              <a:t>Climate change education</a:t>
            </a:r>
          </a:p>
        </p:txBody>
      </p:sp>
      <p:pic>
        <p:nvPicPr>
          <p:cNvPr id="2050" name="Picture 2" descr="CAPE - Climate Adapted Pathways for Education | LinkedIn">
            <a:extLst>
              <a:ext uri="{FF2B5EF4-FFF2-40B4-BE49-F238E27FC236}">
                <a16:creationId xmlns:a16="http://schemas.microsoft.com/office/drawing/2014/main" id="{1C7A074D-C215-0A99-C76E-77AE897EB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52" y="1592796"/>
            <a:ext cx="2700300" cy="264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9EDBA-553E-AE37-9063-D34E6DE88117}"/>
              </a:ext>
            </a:extLst>
          </p:cNvPr>
          <p:cNvPicPr>
            <a:picLocks noChangeAspect="1"/>
          </p:cNvPicPr>
          <p:nvPr/>
        </p:nvPicPr>
        <p:blipFill>
          <a:blip r:embed="rId2"/>
          <a:stretch>
            <a:fillRect/>
          </a:stretch>
        </p:blipFill>
        <p:spPr>
          <a:xfrm>
            <a:off x="399297" y="1165653"/>
            <a:ext cx="8256187" cy="5028467"/>
          </a:xfrm>
          <a:prstGeom prst="rect">
            <a:avLst/>
          </a:prstGeom>
          <a:noFill/>
        </p:spPr>
      </p:pic>
      <p:sp>
        <p:nvSpPr>
          <p:cNvPr id="3" name="Text Placeholder 2">
            <a:extLst>
              <a:ext uri="{FF2B5EF4-FFF2-40B4-BE49-F238E27FC236}">
                <a16:creationId xmlns:a16="http://schemas.microsoft.com/office/drawing/2014/main" id="{8148FB22-C190-8837-26C5-50441383997F}"/>
              </a:ext>
            </a:extLst>
          </p:cNvPr>
          <p:cNvSpPr>
            <a:spLocks noGrp="1"/>
          </p:cNvSpPr>
          <p:nvPr>
            <p:ph type="body" sz="quarter" idx="4294967295"/>
          </p:nvPr>
        </p:nvSpPr>
        <p:spPr>
          <a:xfrm>
            <a:off x="0" y="304800"/>
            <a:ext cx="10152063" cy="784225"/>
          </a:xfrm>
        </p:spPr>
        <p:txBody>
          <a:bodyPr wrap="square" anchor="ctr">
            <a:normAutofit/>
          </a:bodyPr>
          <a:lstStyle/>
          <a:p>
            <a:pPr marL="0" indent="0">
              <a:buNone/>
            </a:pPr>
            <a:r>
              <a:rPr lang="en-GB" dirty="0"/>
              <a:t>      </a:t>
            </a:r>
            <a:r>
              <a:rPr lang="en-GB" sz="3600" b="1" dirty="0"/>
              <a:t>Green Non-Negotiables</a:t>
            </a:r>
          </a:p>
        </p:txBody>
      </p:sp>
    </p:spTree>
    <p:extLst>
      <p:ext uri="{BB962C8B-B14F-4D97-AF65-F5344CB8AC3E}">
        <p14:creationId xmlns:p14="http://schemas.microsoft.com/office/powerpoint/2010/main" val="3951072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2F1E129-442D-F1A8-F77E-22137DC06565}"/>
              </a:ext>
            </a:extLst>
          </p:cNvPr>
          <p:cNvSpPr>
            <a:spLocks noGrp="1"/>
          </p:cNvSpPr>
          <p:nvPr>
            <p:ph type="body" sz="quarter" idx="10"/>
          </p:nvPr>
        </p:nvSpPr>
        <p:spPr>
          <a:xfrm>
            <a:off x="515937" y="1413600"/>
            <a:ext cx="3483210" cy="2273543"/>
          </a:xfrm>
        </p:spPr>
        <p:txBody>
          <a:bodyPr/>
          <a:lstStyle/>
          <a:p>
            <a:r>
              <a:rPr lang="en-US" sz="2000" dirty="0"/>
              <a:t>How might your trust’s approach to climate change be aligned to your wider strategic direction, priorities and purpose for education?</a:t>
            </a:r>
          </a:p>
        </p:txBody>
      </p:sp>
      <p:sp>
        <p:nvSpPr>
          <p:cNvPr id="20" name="Text Placeholder 7">
            <a:extLst>
              <a:ext uri="{FF2B5EF4-FFF2-40B4-BE49-F238E27FC236}">
                <a16:creationId xmlns:a16="http://schemas.microsoft.com/office/drawing/2014/main" id="{09CE8AAF-F6F3-92C4-F2EE-CD8C51232DCA}"/>
              </a:ext>
            </a:extLst>
          </p:cNvPr>
          <p:cNvSpPr>
            <a:spLocks noGrp="1"/>
          </p:cNvSpPr>
          <p:nvPr>
            <p:ph type="body" sz="quarter" idx="13"/>
          </p:nvPr>
        </p:nvSpPr>
        <p:spPr>
          <a:xfrm>
            <a:off x="515937" y="304562"/>
            <a:ext cx="11160125" cy="784178"/>
          </a:xfrm>
        </p:spPr>
        <p:txBody>
          <a:bodyPr/>
          <a:lstStyle/>
          <a:p>
            <a:r>
              <a:rPr lang="en-US" dirty="0"/>
              <a:t>Reflective questions:</a:t>
            </a:r>
          </a:p>
        </p:txBody>
      </p:sp>
      <p:sp>
        <p:nvSpPr>
          <p:cNvPr id="7" name="Text Placeholder 1">
            <a:extLst>
              <a:ext uri="{FF2B5EF4-FFF2-40B4-BE49-F238E27FC236}">
                <a16:creationId xmlns:a16="http://schemas.microsoft.com/office/drawing/2014/main" id="{8551FD65-39CB-6FFC-52E0-ECDE7EEC4140}"/>
              </a:ext>
            </a:extLst>
          </p:cNvPr>
          <p:cNvSpPr txBox="1">
            <a:spLocks/>
          </p:cNvSpPr>
          <p:nvPr/>
        </p:nvSpPr>
        <p:spPr>
          <a:xfrm>
            <a:off x="4151784" y="3933056"/>
            <a:ext cx="3483210" cy="2273543"/>
          </a:xfrm>
          <a:prstGeom prst="rect">
            <a:avLst/>
          </a:prstGeom>
          <a:noFill/>
          <a:ln w="19050">
            <a:noFill/>
          </a:ln>
        </p:spPr>
        <p:txBody>
          <a:bodyPr vert="horz" lIns="180000" tIns="180000" rIns="180000" bIns="180000" rtlCol="0" anchor="ctr" anchorCtr="0">
            <a:noAutofit/>
          </a:bodyPr>
          <a:lstStyle>
            <a:lvl1pPr marL="0" indent="0" algn="ctr" defTabSz="914400" rtl="0" eaLnBrk="1" latinLnBrk="0" hangingPunct="1">
              <a:lnSpc>
                <a:spcPct val="90000"/>
              </a:lnSpc>
              <a:spcBef>
                <a:spcPts val="1000"/>
              </a:spcBef>
              <a:buClr>
                <a:schemeClr val="bg1"/>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chemeClr val="bg1"/>
                </a:solidFill>
              </a:rPr>
              <a:t>What steps could you t</a:t>
            </a:r>
          </a:p>
          <a:p>
            <a:pPr algn="l"/>
            <a:r>
              <a:rPr lang="en-US" sz="2000" dirty="0"/>
              <a:t>How might you integrate and sustain climate change education into teaching and school life across your trust? </a:t>
            </a:r>
            <a:endParaRPr lang="en-US" sz="2000" dirty="0">
              <a:solidFill>
                <a:schemeClr val="bg1"/>
              </a:solidFill>
            </a:endParaRPr>
          </a:p>
        </p:txBody>
      </p:sp>
      <p:pic>
        <p:nvPicPr>
          <p:cNvPr id="3074" name="Picture 2" descr="Embrace the Circular Economy Philosophy with IT Asset Recovery">
            <a:extLst>
              <a:ext uri="{FF2B5EF4-FFF2-40B4-BE49-F238E27FC236}">
                <a16:creationId xmlns:a16="http://schemas.microsoft.com/office/drawing/2014/main" id="{BB66E283-B9D9-0A1B-59F4-C9D994DF2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92" y="1304764"/>
            <a:ext cx="6408712" cy="28390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n on Books">
            <a:extLst>
              <a:ext uri="{FF2B5EF4-FFF2-40B4-BE49-F238E27FC236}">
                <a16:creationId xmlns:a16="http://schemas.microsoft.com/office/drawing/2014/main" id="{1DB05ADC-1423-369E-C16B-0CD6C67AA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3573016"/>
            <a:ext cx="2134875" cy="271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15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D409A8-300B-49E3-A3E7-72E6F276E001}"/>
              </a:ext>
            </a:extLst>
          </p:cNvPr>
          <p:cNvSpPr>
            <a:spLocks noGrp="1"/>
          </p:cNvSpPr>
          <p:nvPr>
            <p:ph type="title"/>
          </p:nvPr>
        </p:nvSpPr>
        <p:spPr>
          <a:xfrm>
            <a:off x="515939" y="511174"/>
            <a:ext cx="4603848" cy="1513670"/>
          </a:xfrm>
        </p:spPr>
        <p:txBody>
          <a:bodyPr wrap="square">
            <a:noAutofit/>
          </a:bodyPr>
          <a:lstStyle/>
          <a:p>
            <a:r>
              <a:rPr lang="en-GB" sz="3200" dirty="0">
                <a:solidFill>
                  <a:schemeClr val="tx2">
                    <a:lumMod val="75000"/>
                    <a:lumOff val="25000"/>
                  </a:schemeClr>
                </a:solidFill>
              </a:rPr>
              <a:t>Curriculum entitlement</a:t>
            </a:r>
            <a:br>
              <a:rPr lang="en-GB" sz="3200">
                <a:solidFill>
                  <a:schemeClr val="tx2">
                    <a:lumMod val="75000"/>
                    <a:lumOff val="25000"/>
                  </a:schemeClr>
                </a:solidFill>
              </a:rPr>
            </a:br>
            <a:br>
              <a:rPr lang="en-GB" sz="3200">
                <a:solidFill>
                  <a:schemeClr val="tx2">
                    <a:lumMod val="75000"/>
                    <a:lumOff val="25000"/>
                  </a:schemeClr>
                </a:solidFill>
              </a:rPr>
            </a:br>
            <a:r>
              <a:rPr lang="en-GB" sz="3200">
                <a:solidFill>
                  <a:schemeClr val="tx2">
                    <a:lumMod val="75000"/>
                    <a:lumOff val="25000"/>
                  </a:schemeClr>
                </a:solidFill>
              </a:rPr>
              <a:t>‘</a:t>
            </a:r>
            <a:r>
              <a:rPr lang="en-GB" sz="2800" dirty="0">
                <a:solidFill>
                  <a:schemeClr val="tx2">
                    <a:lumMod val="75000"/>
                    <a:lumOff val="25000"/>
                  </a:schemeClr>
                </a:solidFill>
              </a:rPr>
              <a:t>If we don’t, who will?’</a:t>
            </a:r>
            <a:endParaRPr lang="en-GB" sz="2800" b="1" dirty="0">
              <a:solidFill>
                <a:schemeClr val="tx2">
                  <a:lumMod val="75000"/>
                  <a:lumOff val="25000"/>
                </a:schemeClr>
              </a:solidFill>
            </a:endParaRPr>
          </a:p>
        </p:txBody>
      </p:sp>
      <p:sp>
        <p:nvSpPr>
          <p:cNvPr id="10" name="TextBox 9">
            <a:extLst>
              <a:ext uri="{FF2B5EF4-FFF2-40B4-BE49-F238E27FC236}">
                <a16:creationId xmlns:a16="http://schemas.microsoft.com/office/drawing/2014/main" id="{284779B2-30A7-4F64-AC66-B11C4CFC60B7}"/>
              </a:ext>
            </a:extLst>
          </p:cNvPr>
          <p:cNvSpPr txBox="1"/>
          <p:nvPr/>
        </p:nvSpPr>
        <p:spPr>
          <a:xfrm>
            <a:off x="515938" y="6097199"/>
            <a:ext cx="3096344" cy="276999"/>
          </a:xfrm>
          <a:prstGeom prst="rect">
            <a:avLst/>
          </a:prstGeom>
          <a:noFill/>
        </p:spPr>
        <p:txBody>
          <a:bodyPr wrap="square" lIns="0" tIns="0" rIns="0" bIns="0" rtlCol="0">
            <a:noAutofit/>
          </a:bodyPr>
          <a:lstStyle/>
          <a:p>
            <a:endParaRPr lang="en-GB" dirty="0"/>
          </a:p>
        </p:txBody>
      </p:sp>
      <p:pic>
        <p:nvPicPr>
          <p:cNvPr id="16" name="Picture 15">
            <a:extLst>
              <a:ext uri="{FF2B5EF4-FFF2-40B4-BE49-F238E27FC236}">
                <a16:creationId xmlns:a16="http://schemas.microsoft.com/office/drawing/2014/main" id="{CBE65B5E-200B-4749-8E55-054D9BD388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69243" y="1751633"/>
            <a:ext cx="1984276" cy="3779836"/>
          </a:xfrm>
          <a:prstGeom prst="rect">
            <a:avLst/>
          </a:prstGeom>
          <a:ln w="38100">
            <a:solidFill>
              <a:schemeClr val="bg1"/>
            </a:solidFill>
          </a:ln>
        </p:spPr>
      </p:pic>
      <p:pic>
        <p:nvPicPr>
          <p:cNvPr id="20" name="Picture 19">
            <a:extLst>
              <a:ext uri="{FF2B5EF4-FFF2-40B4-BE49-F238E27FC236}">
                <a16:creationId xmlns:a16="http://schemas.microsoft.com/office/drawing/2014/main" id="{E1C6A091-1AE1-4D84-8442-C9C6FDEACB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798" y="2762980"/>
            <a:ext cx="1979313" cy="1727200"/>
          </a:xfrm>
          <a:prstGeom prst="rect">
            <a:avLst/>
          </a:prstGeom>
          <a:ln w="38100">
            <a:solidFill>
              <a:schemeClr val="bg1"/>
            </a:solidFill>
          </a:ln>
        </p:spPr>
      </p:pic>
      <p:pic>
        <p:nvPicPr>
          <p:cNvPr id="22" name="Picture 21">
            <a:extLst>
              <a:ext uri="{FF2B5EF4-FFF2-40B4-BE49-F238E27FC236}">
                <a16:creationId xmlns:a16="http://schemas.microsoft.com/office/drawing/2014/main" id="{F53E7A9C-5AEC-4BF0-89AF-7399A8C941C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119787" y="360901"/>
            <a:ext cx="1984276" cy="3779836"/>
          </a:xfrm>
          <a:prstGeom prst="rect">
            <a:avLst/>
          </a:prstGeom>
          <a:ln w="38100">
            <a:solidFill>
              <a:schemeClr val="bg1"/>
            </a:solidFill>
          </a:ln>
        </p:spPr>
      </p:pic>
      <p:pic>
        <p:nvPicPr>
          <p:cNvPr id="23" name="Picture 22">
            <a:extLst>
              <a:ext uri="{FF2B5EF4-FFF2-40B4-BE49-F238E27FC236}">
                <a16:creationId xmlns:a16="http://schemas.microsoft.com/office/drawing/2014/main" id="{C69507E1-5922-4B07-8202-7D77143C339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005348" y="4481148"/>
            <a:ext cx="2012401" cy="1727200"/>
          </a:xfrm>
          <a:prstGeom prst="rect">
            <a:avLst/>
          </a:prstGeom>
          <a:ln w="38100">
            <a:solidFill>
              <a:schemeClr val="bg1"/>
            </a:solidFill>
          </a:ln>
        </p:spPr>
      </p:pic>
      <p:pic>
        <p:nvPicPr>
          <p:cNvPr id="25" name="Picture 24">
            <a:extLst>
              <a:ext uri="{FF2B5EF4-FFF2-40B4-BE49-F238E27FC236}">
                <a16:creationId xmlns:a16="http://schemas.microsoft.com/office/drawing/2014/main" id="{1CFC1F11-F347-414F-98AF-45D99A479D2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15938" y="4581523"/>
            <a:ext cx="1968068" cy="1711823"/>
          </a:xfrm>
          <a:prstGeom prst="rect">
            <a:avLst/>
          </a:prstGeom>
          <a:ln w="38100">
            <a:solidFill>
              <a:schemeClr val="bg1"/>
            </a:solidFill>
          </a:ln>
        </p:spPr>
      </p:pic>
      <p:sp>
        <p:nvSpPr>
          <p:cNvPr id="28" name="Text Placeholder 3">
            <a:extLst>
              <a:ext uri="{FF2B5EF4-FFF2-40B4-BE49-F238E27FC236}">
                <a16:creationId xmlns:a16="http://schemas.microsoft.com/office/drawing/2014/main" id="{C9E87A69-6431-4639-BB62-3C3D4C916148}"/>
              </a:ext>
            </a:extLst>
          </p:cNvPr>
          <p:cNvSpPr txBox="1">
            <a:spLocks/>
          </p:cNvSpPr>
          <p:nvPr/>
        </p:nvSpPr>
        <p:spPr>
          <a:xfrm>
            <a:off x="515938" y="6417332"/>
            <a:ext cx="4284661" cy="206223"/>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pPr>
            <a:r>
              <a:rPr lang="en-GB" sz="1800" b="1" baseline="30000" dirty="0">
                <a:solidFill>
                  <a:srgbClr val="FFFFFF"/>
                </a:solidFill>
                <a:latin typeface="Arial" panose="020B0604020202020204" pitchFamily="34" charset="0"/>
              </a:rPr>
              <a:t>Our ‘Engineers of the Future’ and their ‘Generate Gym’</a:t>
            </a:r>
          </a:p>
        </p:txBody>
      </p:sp>
      <p:sp>
        <p:nvSpPr>
          <p:cNvPr id="29" name="Text Placeholder 3">
            <a:extLst>
              <a:ext uri="{FF2B5EF4-FFF2-40B4-BE49-F238E27FC236}">
                <a16:creationId xmlns:a16="http://schemas.microsoft.com/office/drawing/2014/main" id="{7BC486D4-9C04-44BB-926B-8C33C9A13B46}"/>
              </a:ext>
            </a:extLst>
          </p:cNvPr>
          <p:cNvSpPr txBox="1">
            <a:spLocks/>
          </p:cNvSpPr>
          <p:nvPr/>
        </p:nvSpPr>
        <p:spPr>
          <a:xfrm>
            <a:off x="5080960" y="6417332"/>
            <a:ext cx="2023104" cy="206223"/>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pPr>
            <a:r>
              <a:rPr lang="en-GB" sz="1800" b="1" baseline="30000" dirty="0">
                <a:solidFill>
                  <a:srgbClr val="FFFFFF"/>
                </a:solidFill>
                <a:latin typeface="Arial" panose="020B0604020202020204" pitchFamily="34" charset="0"/>
              </a:rPr>
              <a:t>Our farms and allotments</a:t>
            </a:r>
          </a:p>
        </p:txBody>
      </p:sp>
      <p:sp>
        <p:nvSpPr>
          <p:cNvPr id="31" name="Text Placeholder 3">
            <a:extLst>
              <a:ext uri="{FF2B5EF4-FFF2-40B4-BE49-F238E27FC236}">
                <a16:creationId xmlns:a16="http://schemas.microsoft.com/office/drawing/2014/main" id="{8AED30AC-9621-452D-B64A-D0FE235EC8D1}"/>
              </a:ext>
            </a:extLst>
          </p:cNvPr>
          <p:cNvSpPr txBox="1">
            <a:spLocks/>
          </p:cNvSpPr>
          <p:nvPr/>
        </p:nvSpPr>
        <p:spPr>
          <a:xfrm>
            <a:off x="7391400" y="6417332"/>
            <a:ext cx="2175505" cy="206223"/>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0"/>
              </a:lnSpc>
            </a:pPr>
            <a:r>
              <a:rPr lang="en-GB" sz="1800" b="1" baseline="30000" dirty="0">
                <a:solidFill>
                  <a:srgbClr val="FFFFFF"/>
                </a:solidFill>
                <a:latin typeface="Arial" panose="020B0604020202020204" pitchFamily="34" charset="0"/>
              </a:rPr>
              <a:t>Our apiaries</a:t>
            </a:r>
          </a:p>
        </p:txBody>
      </p:sp>
      <p:pic>
        <p:nvPicPr>
          <p:cNvPr id="5122" name="Picture 2" descr="Image">
            <a:extLst>
              <a:ext uri="{FF2B5EF4-FFF2-40B4-BE49-F238E27FC236}">
                <a16:creationId xmlns:a16="http://schemas.microsoft.com/office/drawing/2014/main" id="{E4572C4E-573B-BD5C-B072-D04387735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6014" y="2762980"/>
            <a:ext cx="2203050" cy="33068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a:extLst>
              <a:ext uri="{FF2B5EF4-FFF2-40B4-BE49-F238E27FC236}">
                <a16:creationId xmlns:a16="http://schemas.microsoft.com/office/drawing/2014/main" id="{6BAF1F73-A1A2-F1FD-1CED-A452FC0307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151" y="124551"/>
            <a:ext cx="2506545" cy="336168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a:extLst>
              <a:ext uri="{FF2B5EF4-FFF2-40B4-BE49-F238E27FC236}">
                <a16:creationId xmlns:a16="http://schemas.microsoft.com/office/drawing/2014/main" id="{B348A247-54B0-840A-25E2-CE1F1D9DC9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5986" y="3644947"/>
            <a:ext cx="2242633" cy="280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52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D0CA42AE-BDAF-41CC-B981-5D908A31BFBF}"/>
              </a:ext>
            </a:extLst>
          </p:cNvPr>
          <p:cNvSpPr>
            <a:spLocks noGrp="1"/>
          </p:cNvSpPr>
          <p:nvPr>
            <p:ph type="body" sz="quarter" idx="10"/>
          </p:nvPr>
        </p:nvSpPr>
        <p:spPr>
          <a:xfrm>
            <a:off x="515938" y="4478672"/>
            <a:ext cx="4283918" cy="210468"/>
          </a:xfrm>
        </p:spPr>
        <p:txBody>
          <a:bodyPr>
            <a:normAutofit/>
          </a:bodyPr>
          <a:lstStyle/>
          <a:p>
            <a:r>
              <a:rPr lang="en-GB" sz="1200" spc="-80" dirty="0">
                <a:solidFill>
                  <a:schemeClr val="accent1"/>
                </a:solidFill>
              </a:rPr>
              <a:t>Click here for our Farm Twinning Directory:</a:t>
            </a:r>
          </a:p>
        </p:txBody>
      </p:sp>
      <p:sp>
        <p:nvSpPr>
          <p:cNvPr id="20" name="Title 1">
            <a:extLst>
              <a:ext uri="{FF2B5EF4-FFF2-40B4-BE49-F238E27FC236}">
                <a16:creationId xmlns:a16="http://schemas.microsoft.com/office/drawing/2014/main" id="{3C037015-B1D1-46FB-A174-6DD600696E2E}"/>
              </a:ext>
            </a:extLst>
          </p:cNvPr>
          <p:cNvSpPr txBox="1">
            <a:spLocks/>
          </p:cNvSpPr>
          <p:nvPr/>
        </p:nvSpPr>
        <p:spPr>
          <a:xfrm>
            <a:off x="515937" y="657026"/>
            <a:ext cx="4499942" cy="185641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ts val="4800"/>
              </a:lnSpc>
            </a:pPr>
            <a:r>
              <a:rPr lang="en-GB" dirty="0"/>
              <a:t>Learning in Protected Landscapes</a:t>
            </a:r>
          </a:p>
        </p:txBody>
      </p:sp>
      <p:sp>
        <p:nvSpPr>
          <p:cNvPr id="24" name="Text Placeholder 3">
            <a:extLst>
              <a:ext uri="{FF2B5EF4-FFF2-40B4-BE49-F238E27FC236}">
                <a16:creationId xmlns:a16="http://schemas.microsoft.com/office/drawing/2014/main" id="{3C453070-E59F-43AD-8F0F-D678F1F01D10}"/>
              </a:ext>
            </a:extLst>
          </p:cNvPr>
          <p:cNvSpPr txBox="1">
            <a:spLocks/>
          </p:cNvSpPr>
          <p:nvPr/>
        </p:nvSpPr>
        <p:spPr>
          <a:xfrm>
            <a:off x="605948" y="2636465"/>
            <a:ext cx="2663738" cy="1296144"/>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00"/>
              </a:lnSpc>
            </a:pPr>
            <a:r>
              <a:rPr lang="en-GB" sz="2800" baseline="30000" dirty="0">
                <a:solidFill>
                  <a:schemeClr val="tx2">
                    <a:lumMod val="90000"/>
                    <a:lumOff val="10000"/>
                  </a:schemeClr>
                </a:solidFill>
                <a:latin typeface="Arial" panose="020B0604020202020204" pitchFamily="34" charset="0"/>
              </a:rPr>
              <a:t>A unique and innovative partnership between NSAT and DEFRA through Nidderdale AONB Farming in Protected Landscapes programme.</a:t>
            </a:r>
          </a:p>
        </p:txBody>
      </p:sp>
      <p:sp>
        <p:nvSpPr>
          <p:cNvPr id="7" name="Rectangle 6">
            <a:hlinkClick r:id="rId3"/>
            <a:extLst>
              <a:ext uri="{FF2B5EF4-FFF2-40B4-BE49-F238E27FC236}">
                <a16:creationId xmlns:a16="http://schemas.microsoft.com/office/drawing/2014/main" id="{53594977-B4C0-417B-B89A-F18B35B7583E}"/>
              </a:ext>
            </a:extLst>
          </p:cNvPr>
          <p:cNvSpPr/>
          <p:nvPr/>
        </p:nvSpPr>
        <p:spPr>
          <a:xfrm>
            <a:off x="515938" y="4704937"/>
            <a:ext cx="2663738" cy="3082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ts val="500"/>
              </a:spcBef>
            </a:pPr>
            <a:endParaRPr lang="en-GB" sz="1400" b="0" i="0" u="none" strike="noStrike" baseline="30000" dirty="0">
              <a:solidFill>
                <a:schemeClr val="bg1"/>
              </a:solidFill>
              <a:latin typeface="Arial" panose="020B0604020202020204" pitchFamily="34" charset="0"/>
            </a:endParaRPr>
          </a:p>
        </p:txBody>
      </p:sp>
      <p:sp>
        <p:nvSpPr>
          <p:cNvPr id="26" name="TextBox 25">
            <a:extLst>
              <a:ext uri="{FF2B5EF4-FFF2-40B4-BE49-F238E27FC236}">
                <a16:creationId xmlns:a16="http://schemas.microsoft.com/office/drawing/2014/main" id="{C653E6D1-2FAD-4C52-B592-B35691DC10E0}"/>
              </a:ext>
            </a:extLst>
          </p:cNvPr>
          <p:cNvSpPr txBox="1"/>
          <p:nvPr/>
        </p:nvSpPr>
        <p:spPr>
          <a:xfrm>
            <a:off x="703038" y="4833156"/>
            <a:ext cx="2289537" cy="164148"/>
          </a:xfrm>
          <a:prstGeom prst="rect">
            <a:avLst/>
          </a:prstGeom>
          <a:noFill/>
        </p:spPr>
        <p:txBody>
          <a:bodyPr wrap="none" lIns="0" tIns="0" rIns="0" bIns="0">
            <a:spAutoFit/>
          </a:bodyPr>
          <a:lstStyle/>
          <a:p>
            <a:pPr algn="ctr">
              <a:spcBef>
                <a:spcPts val="500"/>
              </a:spcBef>
            </a:pPr>
            <a:r>
              <a:rPr lang="en-GB" sz="1600" b="0" i="0" u="none" strike="noStrike" baseline="30000" dirty="0">
                <a:solidFill>
                  <a:schemeClr val="bg1"/>
                </a:solidFill>
                <a:latin typeface="Arial" panose="020B0604020202020204" pitchFamily="34" charset="0"/>
              </a:rPr>
              <a:t>www.nsat.org.uk/seecmsfile/?id=6158</a:t>
            </a:r>
          </a:p>
        </p:txBody>
      </p:sp>
      <p:pic>
        <p:nvPicPr>
          <p:cNvPr id="10" name="Picture 9" descr="A group of people in the grass&#10;&#10;Description automatically generated with medium confidence">
            <a:extLst>
              <a:ext uri="{FF2B5EF4-FFF2-40B4-BE49-F238E27FC236}">
                <a16:creationId xmlns:a16="http://schemas.microsoft.com/office/drawing/2014/main" id="{7BB47965-1FAF-4145-847A-45F9883E5C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44271" y="260649"/>
            <a:ext cx="3140807" cy="3023890"/>
          </a:xfrm>
          <a:prstGeom prst="rect">
            <a:avLst/>
          </a:prstGeom>
        </p:spPr>
      </p:pic>
      <p:pic>
        <p:nvPicPr>
          <p:cNvPr id="27" name="Picture 26">
            <a:extLst>
              <a:ext uri="{FF2B5EF4-FFF2-40B4-BE49-F238E27FC236}">
                <a16:creationId xmlns:a16="http://schemas.microsoft.com/office/drawing/2014/main" id="{C5F61196-8968-4C6B-93CD-48E3C51B8CB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087938" y="512762"/>
            <a:ext cx="3140807" cy="2771775"/>
          </a:xfrm>
          <a:prstGeom prst="rect">
            <a:avLst/>
          </a:prstGeom>
        </p:spPr>
      </p:pic>
      <p:pic>
        <p:nvPicPr>
          <p:cNvPr id="28" name="Picture 27">
            <a:extLst>
              <a:ext uri="{FF2B5EF4-FFF2-40B4-BE49-F238E27FC236}">
                <a16:creationId xmlns:a16="http://schemas.microsoft.com/office/drawing/2014/main" id="{35A501DB-31A0-4840-9FCB-0702EF9AB17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359696" y="3573463"/>
            <a:ext cx="3140807" cy="2771775"/>
          </a:xfrm>
          <a:prstGeom prst="rect">
            <a:avLst/>
          </a:prstGeom>
        </p:spPr>
      </p:pic>
      <p:pic>
        <p:nvPicPr>
          <p:cNvPr id="29" name="Picture 28">
            <a:extLst>
              <a:ext uri="{FF2B5EF4-FFF2-40B4-BE49-F238E27FC236}">
                <a16:creationId xmlns:a16="http://schemas.microsoft.com/office/drawing/2014/main" id="{83DD79A2-25AA-45CE-AF06-CCCC36B16CB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533414" y="3591284"/>
            <a:ext cx="3140807" cy="2771775"/>
          </a:xfrm>
          <a:prstGeom prst="rect">
            <a:avLst/>
          </a:prstGeom>
        </p:spPr>
      </p:pic>
      <p:pic>
        <p:nvPicPr>
          <p:cNvPr id="30" name="Picture 29">
            <a:extLst>
              <a:ext uri="{FF2B5EF4-FFF2-40B4-BE49-F238E27FC236}">
                <a16:creationId xmlns:a16="http://schemas.microsoft.com/office/drawing/2014/main" id="{1E52B1DC-0F49-4E4B-9AF3-895BA993B92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74774" y="3573463"/>
            <a:ext cx="1453971" cy="1283135"/>
          </a:xfrm>
          <a:prstGeom prst="rect">
            <a:avLst/>
          </a:prstGeom>
        </p:spPr>
      </p:pic>
      <p:pic>
        <p:nvPicPr>
          <p:cNvPr id="31" name="Picture 30">
            <a:extLst>
              <a:ext uri="{FF2B5EF4-FFF2-40B4-BE49-F238E27FC236}">
                <a16:creationId xmlns:a16="http://schemas.microsoft.com/office/drawing/2014/main" id="{2DAFC556-F909-476F-B074-22CA419E0AE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566"/>
          <a:stretch/>
        </p:blipFill>
        <p:spPr>
          <a:xfrm>
            <a:off x="6780076" y="5069323"/>
            <a:ext cx="1453971" cy="1283135"/>
          </a:xfrm>
          <a:prstGeom prst="rect">
            <a:avLst/>
          </a:prstGeom>
        </p:spPr>
      </p:pic>
      <p:sp>
        <p:nvSpPr>
          <p:cNvPr id="32" name="Rectangle 31">
            <a:hlinkClick r:id="rId3"/>
            <a:extLst>
              <a:ext uri="{FF2B5EF4-FFF2-40B4-BE49-F238E27FC236}">
                <a16:creationId xmlns:a16="http://schemas.microsoft.com/office/drawing/2014/main" id="{57FDFA17-E8E4-4FAD-A6B4-D68DAADDE01B}"/>
              </a:ext>
            </a:extLst>
          </p:cNvPr>
          <p:cNvSpPr/>
          <p:nvPr/>
        </p:nvSpPr>
        <p:spPr>
          <a:xfrm>
            <a:off x="515937" y="4711280"/>
            <a:ext cx="2663738" cy="3082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ts val="500"/>
              </a:spcBef>
            </a:pPr>
            <a:endParaRPr lang="en-GB" sz="1400" b="0" i="0" u="none" strike="noStrike" baseline="30000"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5DB0A92A-BA12-507A-8973-44612F5F8CED}"/>
              </a:ext>
            </a:extLst>
          </p:cNvPr>
          <p:cNvSpPr txBox="1"/>
          <p:nvPr/>
        </p:nvSpPr>
        <p:spPr>
          <a:xfrm>
            <a:off x="407368" y="5135052"/>
            <a:ext cx="2585207" cy="1200329"/>
          </a:xfrm>
          <a:prstGeom prst="rect">
            <a:avLst/>
          </a:prstGeom>
          <a:noFill/>
        </p:spPr>
        <p:txBody>
          <a:bodyPr wrap="square" rtlCol="0">
            <a:spAutoFit/>
          </a:bodyPr>
          <a:lstStyle/>
          <a:p>
            <a:r>
              <a:rPr lang="en-GB" sz="2400" b="1" dirty="0">
                <a:solidFill>
                  <a:schemeClr val="tx2">
                    <a:lumMod val="90000"/>
                    <a:lumOff val="10000"/>
                  </a:schemeClr>
                </a:solidFill>
              </a:rPr>
              <a:t>#Year of Waste</a:t>
            </a:r>
          </a:p>
          <a:p>
            <a:r>
              <a:rPr lang="en-GB" sz="2400" b="1" dirty="0">
                <a:solidFill>
                  <a:schemeClr val="tx2">
                    <a:lumMod val="90000"/>
                    <a:lumOff val="10000"/>
                  </a:schemeClr>
                </a:solidFill>
              </a:rPr>
              <a:t>#Year of Growth</a:t>
            </a:r>
          </a:p>
          <a:p>
            <a:r>
              <a:rPr lang="en-GB" sz="2400" b="1" dirty="0">
                <a:solidFill>
                  <a:srgbClr val="FFC000"/>
                </a:solidFill>
              </a:rPr>
              <a:t>#Year of Energy</a:t>
            </a:r>
          </a:p>
        </p:txBody>
      </p:sp>
    </p:spTree>
    <p:extLst>
      <p:ext uri="{BB962C8B-B14F-4D97-AF65-F5344CB8AC3E}">
        <p14:creationId xmlns:p14="http://schemas.microsoft.com/office/powerpoint/2010/main" val="3803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60932CC3-6801-4E15-BD64-DF7A560EF8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4871" y="2958353"/>
            <a:ext cx="1611843" cy="1611843"/>
          </a:xfrm>
          <a:prstGeom prst="rect">
            <a:avLst/>
          </a:prstGeom>
        </p:spPr>
      </p:pic>
      <p:pic>
        <p:nvPicPr>
          <p:cNvPr id="17" name="Picture 16" descr="A picture containing text, plant, garden&#10;&#10;Description automatically generated">
            <a:extLst>
              <a:ext uri="{FF2B5EF4-FFF2-40B4-BE49-F238E27FC236}">
                <a16:creationId xmlns:a16="http://schemas.microsoft.com/office/drawing/2014/main" id="{16BA7DA9-6815-454F-909D-A65EAFE1F3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8774" y="3135854"/>
            <a:ext cx="2146265" cy="1206991"/>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E769D10D-5989-4A7F-99E4-201D39D7BC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73214" y="1648627"/>
            <a:ext cx="1962959" cy="1262836"/>
          </a:xfrm>
          <a:prstGeom prst="rect">
            <a:avLst/>
          </a:prstGeom>
        </p:spPr>
      </p:pic>
      <p:sp>
        <p:nvSpPr>
          <p:cNvPr id="11" name="Text Placeholder 3">
            <a:extLst>
              <a:ext uri="{FF2B5EF4-FFF2-40B4-BE49-F238E27FC236}">
                <a16:creationId xmlns:a16="http://schemas.microsoft.com/office/drawing/2014/main" id="{64F555FA-FF15-4254-8A8C-C53D86BE6EB3}"/>
              </a:ext>
            </a:extLst>
          </p:cNvPr>
          <p:cNvSpPr txBox="1">
            <a:spLocks/>
          </p:cNvSpPr>
          <p:nvPr/>
        </p:nvSpPr>
        <p:spPr>
          <a:xfrm>
            <a:off x="623392" y="2196583"/>
            <a:ext cx="4271470" cy="1262837"/>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900"/>
              </a:lnSpc>
            </a:pPr>
            <a:r>
              <a:rPr lang="en-GB" sz="3200" b="1" baseline="30000" dirty="0">
                <a:solidFill>
                  <a:schemeClr val="tx2">
                    <a:lumMod val="90000"/>
                    <a:lumOff val="10000"/>
                  </a:schemeClr>
                </a:solidFill>
                <a:latin typeface="Arial" panose="020B0604020202020204" pitchFamily="34" charset="0"/>
              </a:rPr>
              <a:t>Carefully chosen Green Quality Marks have supported our continual school improvement</a:t>
            </a:r>
            <a:r>
              <a:rPr lang="en-GB" sz="3200" baseline="30000" dirty="0">
                <a:solidFill>
                  <a:schemeClr val="tx2">
                    <a:lumMod val="90000"/>
                    <a:lumOff val="10000"/>
                  </a:schemeClr>
                </a:solidFill>
                <a:latin typeface="Arial" panose="020B0604020202020204" pitchFamily="34" charset="0"/>
              </a:rPr>
              <a:t>.</a:t>
            </a:r>
          </a:p>
        </p:txBody>
      </p:sp>
      <p:sp>
        <p:nvSpPr>
          <p:cNvPr id="12" name="Title 1">
            <a:extLst>
              <a:ext uri="{FF2B5EF4-FFF2-40B4-BE49-F238E27FC236}">
                <a16:creationId xmlns:a16="http://schemas.microsoft.com/office/drawing/2014/main" id="{C058711A-1CA1-43D1-9C56-491C5DF22465}"/>
              </a:ext>
            </a:extLst>
          </p:cNvPr>
          <p:cNvSpPr txBox="1">
            <a:spLocks/>
          </p:cNvSpPr>
          <p:nvPr/>
        </p:nvSpPr>
        <p:spPr>
          <a:xfrm>
            <a:off x="623392" y="702539"/>
            <a:ext cx="5040560" cy="146036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ts val="4800"/>
              </a:lnSpc>
            </a:pPr>
            <a:r>
              <a:rPr lang="en-GB" dirty="0"/>
              <a:t>Our Green Curriculum Promise</a:t>
            </a:r>
          </a:p>
        </p:txBody>
      </p:sp>
      <p:pic>
        <p:nvPicPr>
          <p:cNvPr id="15" name="Picture 14" descr="Logo, company name&#10;&#10;Description automatically generated">
            <a:extLst>
              <a:ext uri="{FF2B5EF4-FFF2-40B4-BE49-F238E27FC236}">
                <a16:creationId xmlns:a16="http://schemas.microsoft.com/office/drawing/2014/main" id="{8803B30D-E8F6-4219-A948-BC58BA1F0D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2215" y="2911205"/>
            <a:ext cx="1949207" cy="109643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081B639-E3C1-46DE-B792-2CFB22010B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72546" y="1549259"/>
            <a:ext cx="2107290" cy="1033215"/>
          </a:xfrm>
          <a:prstGeom prst="rect">
            <a:avLst/>
          </a:prstGeom>
        </p:spPr>
      </p:pic>
      <p:pic>
        <p:nvPicPr>
          <p:cNvPr id="21" name="Picture 20">
            <a:extLst>
              <a:ext uri="{FF2B5EF4-FFF2-40B4-BE49-F238E27FC236}">
                <a16:creationId xmlns:a16="http://schemas.microsoft.com/office/drawing/2014/main" id="{8F2405CB-B650-4EF5-94A6-BA16565AD07A}"/>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087888" y="4755935"/>
            <a:ext cx="1397921" cy="1424396"/>
          </a:xfrm>
          <a:prstGeom prst="rect">
            <a:avLst/>
          </a:prstGeom>
        </p:spPr>
      </p:pic>
      <p:pic>
        <p:nvPicPr>
          <p:cNvPr id="22" name="Picture 21">
            <a:extLst>
              <a:ext uri="{FF2B5EF4-FFF2-40B4-BE49-F238E27FC236}">
                <a16:creationId xmlns:a16="http://schemas.microsoft.com/office/drawing/2014/main" id="{493E3E15-9040-4FBF-AE16-A3E5EFCC11AC}"/>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775125" y="4792133"/>
            <a:ext cx="1397921" cy="1413511"/>
          </a:xfrm>
          <a:prstGeom prst="rect">
            <a:avLst/>
          </a:prstGeom>
        </p:spPr>
      </p:pic>
      <p:pic>
        <p:nvPicPr>
          <p:cNvPr id="23" name="Picture 22">
            <a:extLst>
              <a:ext uri="{FF2B5EF4-FFF2-40B4-BE49-F238E27FC236}">
                <a16:creationId xmlns:a16="http://schemas.microsoft.com/office/drawing/2014/main" id="{6F4B154A-9A5F-4B4D-9B9E-B1E40E120B68}"/>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8441645" y="4765714"/>
            <a:ext cx="1397920" cy="1466350"/>
          </a:xfrm>
          <a:prstGeom prst="rect">
            <a:avLst/>
          </a:prstGeom>
        </p:spPr>
      </p:pic>
      <p:pic>
        <p:nvPicPr>
          <p:cNvPr id="3" name="Picture 2" descr="Primary Science Quality Mark">
            <a:extLst>
              <a:ext uri="{FF2B5EF4-FFF2-40B4-BE49-F238E27FC236}">
                <a16:creationId xmlns:a16="http://schemas.microsoft.com/office/drawing/2014/main" id="{8DA08E6F-F3B4-4278-91C0-10D1805B20C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65967" y="4765714"/>
            <a:ext cx="2617895" cy="1389747"/>
          </a:xfrm>
          <a:prstGeom prst="rect">
            <a:avLst/>
          </a:prstGeom>
          <a:noFill/>
          <a:ln>
            <a:noFill/>
          </a:ln>
        </p:spPr>
      </p:pic>
      <p:pic>
        <p:nvPicPr>
          <p:cNvPr id="4" name="Picture 3" descr="CREST Awards">
            <a:extLst>
              <a:ext uri="{FF2B5EF4-FFF2-40B4-BE49-F238E27FC236}">
                <a16:creationId xmlns:a16="http://schemas.microsoft.com/office/drawing/2014/main" id="{A12B0987-7B8A-B1FE-A159-DFD57D09F1D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5526" y="3076687"/>
            <a:ext cx="2162778" cy="1689027"/>
          </a:xfrm>
          <a:prstGeom prst="rect">
            <a:avLst/>
          </a:prstGeom>
          <a:noFill/>
          <a:ln>
            <a:noFill/>
          </a:ln>
        </p:spPr>
      </p:pic>
    </p:spTree>
    <p:extLst>
      <p:ext uri="{BB962C8B-B14F-4D97-AF65-F5344CB8AC3E}">
        <p14:creationId xmlns:p14="http://schemas.microsoft.com/office/powerpoint/2010/main" val="1842057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31C9-D136-B412-7C38-472EE20E2E1F}"/>
              </a:ext>
            </a:extLst>
          </p:cNvPr>
          <p:cNvSpPr>
            <a:spLocks noGrp="1"/>
          </p:cNvSpPr>
          <p:nvPr>
            <p:ph type="title"/>
          </p:nvPr>
        </p:nvSpPr>
        <p:spPr/>
        <p:txBody>
          <a:bodyPr/>
          <a:lstStyle/>
          <a:p>
            <a:endParaRPr lang="en-GB" dirty="0"/>
          </a:p>
        </p:txBody>
      </p:sp>
      <p:pic>
        <p:nvPicPr>
          <p:cNvPr id="4098" name="Picture 2" descr="Bbc Planet Earth GIF – Bbc Planet Earth Our Planet – GIF файлдарын таап ...">
            <a:extLst>
              <a:ext uri="{FF2B5EF4-FFF2-40B4-BE49-F238E27FC236}">
                <a16:creationId xmlns:a16="http://schemas.microsoft.com/office/drawing/2014/main" id="{FFE83435-94CA-8086-E51D-FC16C9FD2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6" y="241069"/>
            <a:ext cx="6259310" cy="6468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78FB78AF-86B8-35FD-272C-6A7BE8C46FA6}"/>
              </a:ext>
            </a:extLst>
          </p:cNvPr>
          <p:cNvSpPr txBox="1">
            <a:spLocks/>
          </p:cNvSpPr>
          <p:nvPr/>
        </p:nvSpPr>
        <p:spPr>
          <a:xfrm>
            <a:off x="6500554" y="5698046"/>
            <a:ext cx="4285876" cy="58511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accent3"/>
                </a:solidFill>
                <a:latin typeface="Calibri"/>
                <a:ea typeface="Calibri"/>
                <a:cs typeface="Calibri"/>
                <a:sym typeface="Calibri"/>
              </a:defRPr>
            </a:lvl9pPr>
          </a:lstStyle>
          <a:p>
            <a:r>
              <a:rPr lang="en-US" sz="3600" b="1" dirty="0">
                <a:solidFill>
                  <a:srgbClr val="00B050"/>
                </a:solidFill>
              </a:rPr>
              <a:t>Contact Us: @NSATgreen</a:t>
            </a:r>
          </a:p>
        </p:txBody>
      </p:sp>
    </p:spTree>
    <p:extLst>
      <p:ext uri="{BB962C8B-B14F-4D97-AF65-F5344CB8AC3E}">
        <p14:creationId xmlns:p14="http://schemas.microsoft.com/office/powerpoint/2010/main" val="242895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06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A25A65D-7A99-2EFE-81BA-0253F7879FA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694" r="3694"/>
          <a:stretch/>
        </p:blipFill>
        <p:spPr>
          <a:xfrm>
            <a:off x="2676149" y="0"/>
            <a:ext cx="9515851" cy="6858000"/>
          </a:xfrm>
        </p:spPr>
      </p:pic>
      <p:sp>
        <p:nvSpPr>
          <p:cNvPr id="14" name="Title 13">
            <a:extLst>
              <a:ext uri="{FF2B5EF4-FFF2-40B4-BE49-F238E27FC236}">
                <a16:creationId xmlns:a16="http://schemas.microsoft.com/office/drawing/2014/main" id="{9AA2E8B3-A246-42C2-84A9-F34D4115899B}"/>
              </a:ext>
            </a:extLst>
          </p:cNvPr>
          <p:cNvSpPr>
            <a:spLocks noGrp="1"/>
          </p:cNvSpPr>
          <p:nvPr>
            <p:ph type="ctrTitle"/>
          </p:nvPr>
        </p:nvSpPr>
        <p:spPr>
          <a:xfrm>
            <a:off x="299356" y="2071797"/>
            <a:ext cx="5328592" cy="1324360"/>
          </a:xfrm>
        </p:spPr>
        <p:txBody>
          <a:bodyPr/>
          <a:lstStyle/>
          <a:p>
            <a:r>
              <a:rPr lang="en-GB" sz="2400" b="0" i="0" dirty="0">
                <a:effectLst/>
                <a:latin typeface="+mn-lt"/>
              </a:rPr>
              <a:t>A journey towards environmental sustainability, where community can thrive, aspire and succeed. </a:t>
            </a:r>
            <a:endParaRPr lang="en-GB" sz="2400" b="0" dirty="0">
              <a:latin typeface="+mn-lt"/>
            </a:endParaRPr>
          </a:p>
        </p:txBody>
      </p:sp>
      <p:sp>
        <p:nvSpPr>
          <p:cNvPr id="15" name="Text Placeholder 14">
            <a:extLst>
              <a:ext uri="{FF2B5EF4-FFF2-40B4-BE49-F238E27FC236}">
                <a16:creationId xmlns:a16="http://schemas.microsoft.com/office/drawing/2014/main" id="{BD449A07-5ABE-4446-AEF8-94BD1B84B7FA}"/>
              </a:ext>
            </a:extLst>
          </p:cNvPr>
          <p:cNvSpPr>
            <a:spLocks noGrp="1"/>
          </p:cNvSpPr>
          <p:nvPr>
            <p:ph type="body" sz="quarter" idx="10"/>
          </p:nvPr>
        </p:nvSpPr>
        <p:spPr>
          <a:xfrm>
            <a:off x="299356" y="3573016"/>
            <a:ext cx="4788532" cy="612068"/>
          </a:xfrm>
        </p:spPr>
        <p:txBody>
          <a:bodyPr/>
          <a:lstStyle/>
          <a:p>
            <a:r>
              <a:rPr lang="en-GB" sz="2400" dirty="0"/>
              <a:t>Jenn Plews </a:t>
            </a:r>
            <a:r>
              <a:rPr lang="en-GB" sz="2000" dirty="0"/>
              <a:t>OBE: Trust Leader/ CEO</a:t>
            </a:r>
          </a:p>
        </p:txBody>
      </p:sp>
    </p:spTree>
    <p:extLst>
      <p:ext uri="{BB962C8B-B14F-4D97-AF65-F5344CB8AC3E}">
        <p14:creationId xmlns:p14="http://schemas.microsoft.com/office/powerpoint/2010/main" val="3787608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AC2F2-27B7-414A-BED0-5BDE8D06C92D}"/>
              </a:ext>
            </a:extLst>
          </p:cNvPr>
          <p:cNvSpPr>
            <a:spLocks noGrp="1"/>
          </p:cNvSpPr>
          <p:nvPr>
            <p:ph type="body" sz="quarter" idx="10"/>
          </p:nvPr>
        </p:nvSpPr>
        <p:spPr>
          <a:xfrm>
            <a:off x="515938" y="1412875"/>
            <a:ext cx="5435600" cy="4933950"/>
          </a:xfrm>
        </p:spPr>
        <p:txBody>
          <a:bodyPr>
            <a:normAutofit/>
          </a:bodyPr>
          <a:lstStyle/>
          <a:p>
            <a:pPr marL="0" indent="0">
              <a:buNone/>
            </a:pPr>
            <a:endParaRPr lang="en-GB" b="1" dirty="0"/>
          </a:p>
          <a:p>
            <a:pPr marL="0" indent="0">
              <a:buNone/>
            </a:pPr>
            <a:r>
              <a:rPr lang="en-GB" dirty="0"/>
              <a:t>To nurture learning in a </a:t>
            </a:r>
            <a:r>
              <a:rPr lang="en-GB" i="1" dirty="0"/>
              <a:t>sustainable environment </a:t>
            </a:r>
            <a:r>
              <a:rPr lang="en-GB" dirty="0"/>
              <a:t>so that our whole community can thrive, aspire and succeed. </a:t>
            </a:r>
          </a:p>
          <a:p>
            <a:pPr marL="0" indent="0">
              <a:buNone/>
            </a:pPr>
            <a:endParaRPr lang="en-GB" dirty="0"/>
          </a:p>
          <a:p>
            <a:pPr marL="0" indent="0">
              <a:buNone/>
            </a:pPr>
            <a:endParaRPr lang="en-GB" dirty="0"/>
          </a:p>
          <a:p>
            <a:pPr marL="0" indent="0">
              <a:buNone/>
            </a:pPr>
            <a:endParaRPr lang="en-GB" dirty="0"/>
          </a:p>
        </p:txBody>
      </p:sp>
      <p:pic>
        <p:nvPicPr>
          <p:cNvPr id="1026" name="Picture 2" descr="Difference Between Nearsighted and Farsighted Vision | OC Eye Doctor">
            <a:extLst>
              <a:ext uri="{FF2B5EF4-FFF2-40B4-BE49-F238E27FC236}">
                <a16:creationId xmlns:a16="http://schemas.microsoft.com/office/drawing/2014/main" id="{2B86F02D-D797-3570-E6BD-D7D68B121A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45" r="11518" b="-1"/>
          <a:stretch/>
        </p:blipFill>
        <p:spPr bwMode="auto">
          <a:xfrm>
            <a:off x="6240462" y="1412875"/>
            <a:ext cx="5435597" cy="4933950"/>
          </a:xfrm>
          <a:prstGeom prst="rect">
            <a:avLst/>
          </a:prstGeom>
          <a:solidFill>
            <a:srgbClr val="FFFFFF"/>
          </a:solidFill>
        </p:spPr>
      </p:pic>
      <p:sp>
        <p:nvSpPr>
          <p:cNvPr id="1031" name="Text Placeholder 3">
            <a:extLst>
              <a:ext uri="{FF2B5EF4-FFF2-40B4-BE49-F238E27FC236}">
                <a16:creationId xmlns:a16="http://schemas.microsoft.com/office/drawing/2014/main" id="{2FF7E494-D597-6082-3403-6927C54400FD}"/>
              </a:ext>
            </a:extLst>
          </p:cNvPr>
          <p:cNvSpPr>
            <a:spLocks noGrp="1"/>
          </p:cNvSpPr>
          <p:nvPr>
            <p:ph type="body" sz="quarter" idx="13"/>
          </p:nvPr>
        </p:nvSpPr>
        <p:spPr>
          <a:xfrm>
            <a:off x="515937" y="304562"/>
            <a:ext cx="11160125" cy="784178"/>
          </a:xfrm>
        </p:spPr>
        <p:txBody>
          <a:bodyPr/>
          <a:lstStyle/>
          <a:p>
            <a:r>
              <a:rPr lang="en-US" dirty="0"/>
              <a:t>Our shared VISION</a:t>
            </a:r>
          </a:p>
        </p:txBody>
      </p:sp>
    </p:spTree>
    <p:extLst>
      <p:ext uri="{BB962C8B-B14F-4D97-AF65-F5344CB8AC3E}">
        <p14:creationId xmlns:p14="http://schemas.microsoft.com/office/powerpoint/2010/main" val="3450428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396F5848-51E0-05C3-F94D-E00DF5BCE785}"/>
              </a:ext>
            </a:extLst>
          </p:cNvPr>
          <p:cNvSpPr>
            <a:spLocks noGrp="1"/>
          </p:cNvSpPr>
          <p:nvPr>
            <p:ph type="body" sz="quarter" idx="13"/>
          </p:nvPr>
        </p:nvSpPr>
        <p:spPr>
          <a:xfrm>
            <a:off x="515937" y="304562"/>
            <a:ext cx="11160125" cy="784178"/>
          </a:xfrm>
        </p:spPr>
        <p:txBody>
          <a:bodyPr/>
          <a:lstStyle/>
          <a:p>
            <a:r>
              <a:rPr lang="en-US" dirty="0"/>
              <a:t>Our Whole Trust STRATEGY </a:t>
            </a:r>
          </a:p>
        </p:txBody>
      </p:sp>
      <p:sp>
        <p:nvSpPr>
          <p:cNvPr id="13" name="Text Placeholder 1">
            <a:extLst>
              <a:ext uri="{FF2B5EF4-FFF2-40B4-BE49-F238E27FC236}">
                <a16:creationId xmlns:a16="http://schemas.microsoft.com/office/drawing/2014/main" id="{A630863C-6F41-D91D-0CC7-4BA0C72E03D0}"/>
              </a:ext>
            </a:extLst>
          </p:cNvPr>
          <p:cNvSpPr>
            <a:spLocks noGrp="1"/>
          </p:cNvSpPr>
          <p:nvPr>
            <p:ph type="body" sz="quarter" idx="10"/>
          </p:nvPr>
        </p:nvSpPr>
        <p:spPr>
          <a:xfrm>
            <a:off x="838200" y="1773509"/>
            <a:ext cx="4897760" cy="3563703"/>
          </a:xfrm>
        </p:spPr>
        <p:txBody>
          <a:bodyPr>
            <a:normAutofit fontScale="70000" lnSpcReduction="20000"/>
          </a:bodyPr>
          <a:lstStyle/>
          <a:p>
            <a:pPr marL="0" indent="0" algn="l">
              <a:spcBef>
                <a:spcPts val="0"/>
              </a:spcBef>
              <a:buNone/>
            </a:pPr>
            <a:r>
              <a:rPr lang="en-GB" sz="3600" b="1" dirty="0">
                <a:solidFill>
                  <a:schemeClr val="tx1"/>
                </a:solidFill>
                <a:effectLst/>
                <a:latin typeface="Arial" panose="020B0604020202020204" pitchFamily="34" charset="0"/>
              </a:rPr>
              <a:t>Clarity of  </a:t>
            </a:r>
            <a:r>
              <a:rPr lang="en-GB" sz="3600" b="1" dirty="0">
                <a:solidFill>
                  <a:schemeClr val="tx1"/>
                </a:solidFill>
                <a:latin typeface="Arial" panose="020B0604020202020204" pitchFamily="34" charset="0"/>
              </a:rPr>
              <a:t>purpose, </a:t>
            </a:r>
            <a:r>
              <a:rPr lang="en-GB" sz="3600" b="1" dirty="0">
                <a:solidFill>
                  <a:schemeClr val="tx1"/>
                </a:solidFill>
                <a:effectLst/>
                <a:latin typeface="Arial" panose="020B0604020202020204" pitchFamily="34" charset="0"/>
              </a:rPr>
              <a:t>vision and innovation </a:t>
            </a:r>
            <a:r>
              <a:rPr lang="en-GB" sz="3600" dirty="0">
                <a:solidFill>
                  <a:schemeClr val="tx1"/>
                </a:solidFill>
                <a:effectLst/>
                <a:latin typeface="Arial" panose="020B0604020202020204" pitchFamily="34" charset="0"/>
              </a:rPr>
              <a:t>comes from our trust value: Sustain and our trust strategic priority. </a:t>
            </a:r>
            <a:r>
              <a:rPr lang="en-GB" sz="3600" b="1" dirty="0">
                <a:solidFill>
                  <a:schemeClr val="tx1"/>
                </a:solidFill>
                <a:effectLst/>
                <a:latin typeface="Arial" panose="020B0604020202020204" pitchFamily="34" charset="0"/>
              </a:rPr>
              <a:t>Environmental </a:t>
            </a:r>
          </a:p>
          <a:p>
            <a:pPr marL="0" indent="0" algn="l">
              <a:spcBef>
                <a:spcPts val="0"/>
              </a:spcBef>
              <a:buNone/>
            </a:pPr>
            <a:r>
              <a:rPr lang="en-GB" sz="3600" b="1" dirty="0">
                <a:solidFill>
                  <a:schemeClr val="tx1"/>
                </a:solidFill>
                <a:effectLst/>
                <a:latin typeface="Arial" panose="020B0604020202020204" pitchFamily="34" charset="0"/>
              </a:rPr>
              <a:t>Sustainability.</a:t>
            </a:r>
          </a:p>
          <a:p>
            <a:pPr marL="0" indent="0" algn="l">
              <a:spcBef>
                <a:spcPts val="0"/>
              </a:spcBef>
              <a:buNone/>
            </a:pPr>
            <a:r>
              <a:rPr lang="en-GB" sz="3600" b="1" dirty="0">
                <a:solidFill>
                  <a:schemeClr val="tx1"/>
                </a:solidFill>
              </a:rPr>
              <a:t>  </a:t>
            </a:r>
            <a:br>
              <a:rPr lang="en-GB" sz="3600" dirty="0">
                <a:solidFill>
                  <a:schemeClr val="tx1"/>
                </a:solidFill>
              </a:rPr>
            </a:br>
            <a:r>
              <a:rPr lang="en-GB" sz="3600" dirty="0">
                <a:solidFill>
                  <a:schemeClr val="tx1"/>
                </a:solidFill>
                <a:latin typeface="Arial" panose="020B0604020202020204" pitchFamily="34" charset="0"/>
              </a:rPr>
              <a:t>W</a:t>
            </a:r>
            <a:r>
              <a:rPr lang="en-GB" sz="3600" dirty="0">
                <a:solidFill>
                  <a:schemeClr val="tx1"/>
                </a:solidFill>
                <a:effectLst/>
                <a:latin typeface="Arial" panose="020B0604020202020204" pitchFamily="34" charset="0"/>
              </a:rPr>
              <a:t>e are committed to meaningful change, finding new insights, solutions, and practices to deliver</a:t>
            </a:r>
            <a:br>
              <a:rPr lang="en-GB" sz="3600" dirty="0">
                <a:solidFill>
                  <a:schemeClr val="tx1"/>
                </a:solidFill>
              </a:rPr>
            </a:br>
            <a:r>
              <a:rPr lang="en-GB" sz="3600" dirty="0">
                <a:solidFill>
                  <a:schemeClr val="tx1"/>
                </a:solidFill>
                <a:effectLst/>
                <a:latin typeface="Arial" panose="020B0604020202020204" pitchFamily="34" charset="0"/>
              </a:rPr>
              <a:t>green, relevant, and sustainable education.</a:t>
            </a:r>
            <a:endParaRPr lang="en-US" sz="3600" dirty="0">
              <a:solidFill>
                <a:schemeClr val="tx1"/>
              </a:solidFill>
            </a:endParaRPr>
          </a:p>
          <a:p>
            <a:endParaRPr lang="en-US" dirty="0">
              <a:solidFill>
                <a:schemeClr val="tx1"/>
              </a:solidFill>
            </a:endParaRPr>
          </a:p>
        </p:txBody>
      </p:sp>
      <p:pic>
        <p:nvPicPr>
          <p:cNvPr id="8" name="Content Placeholder 5" descr="Text&#10;&#10;Description automatically generated">
            <a:extLst>
              <a:ext uri="{FF2B5EF4-FFF2-40B4-BE49-F238E27FC236}">
                <a16:creationId xmlns:a16="http://schemas.microsoft.com/office/drawing/2014/main" id="{124F6609-5EB4-C06A-1782-61D903DD5D1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3548" b="22231"/>
          <a:stretch/>
        </p:blipFill>
        <p:spPr>
          <a:xfrm>
            <a:off x="6168008" y="1448780"/>
            <a:ext cx="3815977" cy="4790031"/>
          </a:xfrm>
          <a:prstGeom prst="rect">
            <a:avLst/>
          </a:prstGeom>
          <a:noFill/>
          <a:ln>
            <a:noFill/>
          </a:ln>
        </p:spPr>
      </p:pic>
      <p:sp>
        <p:nvSpPr>
          <p:cNvPr id="15" name="Text Placeholder 3">
            <a:extLst>
              <a:ext uri="{FF2B5EF4-FFF2-40B4-BE49-F238E27FC236}">
                <a16:creationId xmlns:a16="http://schemas.microsoft.com/office/drawing/2014/main" id="{3F166455-6333-4944-5279-C9E9CCDCFC2A}"/>
              </a:ext>
            </a:extLst>
          </p:cNvPr>
          <p:cNvSpPr>
            <a:spLocks noGrp="1"/>
          </p:cNvSpPr>
          <p:nvPr>
            <p:ph type="body" sz="quarter" idx="12"/>
          </p:nvPr>
        </p:nvSpPr>
        <p:spPr>
          <a:xfrm>
            <a:off x="838200" y="5387042"/>
            <a:ext cx="4897760" cy="45719"/>
          </a:xfrm>
        </p:spPr>
        <p:txBody>
          <a:bodyPr>
            <a:normAutofit fontScale="25000" lnSpcReduction="20000"/>
          </a:bodyPr>
          <a:lstStyle/>
          <a:p>
            <a:endParaRPr lang="en-US" dirty="0"/>
          </a:p>
        </p:txBody>
      </p:sp>
      <p:pic>
        <p:nvPicPr>
          <p:cNvPr id="9" name="Content Placeholder 7" descr="Graphical user interface, website&#10;&#10;Description automatically generated">
            <a:extLst>
              <a:ext uri="{FF2B5EF4-FFF2-40B4-BE49-F238E27FC236}">
                <a16:creationId xmlns:a16="http://schemas.microsoft.com/office/drawing/2014/main" id="{03A016C1-98B7-34DB-76A3-A4E120761CCA}"/>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42381" r="4134"/>
          <a:stretch/>
        </p:blipFill>
        <p:spPr>
          <a:xfrm rot="600000">
            <a:off x="8164990" y="2312906"/>
            <a:ext cx="3271536" cy="4211369"/>
          </a:xfrm>
          <a:prstGeom prst="rect">
            <a:avLst/>
          </a:prstGeom>
        </p:spPr>
      </p:pic>
    </p:spTree>
    <p:extLst>
      <p:ext uri="{BB962C8B-B14F-4D97-AF65-F5344CB8AC3E}">
        <p14:creationId xmlns:p14="http://schemas.microsoft.com/office/powerpoint/2010/main" val="2878892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9E4E21A5-9C6D-EFF6-F04C-8D851EE7C07A}"/>
              </a:ext>
            </a:extLst>
          </p:cNvPr>
          <p:cNvSpPr>
            <a:spLocks noGrp="1"/>
          </p:cNvSpPr>
          <p:nvPr>
            <p:ph type="body" sz="quarter" idx="10"/>
          </p:nvPr>
        </p:nvSpPr>
        <p:spPr>
          <a:xfrm>
            <a:off x="871225" y="1562000"/>
            <a:ext cx="4897760" cy="4459288"/>
          </a:xfrm>
        </p:spPr>
        <p:txBody>
          <a:bodyPr>
            <a:normAutofit fontScale="70000" lnSpcReduction="20000"/>
          </a:bodyPr>
          <a:lstStyle/>
          <a:p>
            <a:r>
              <a:rPr lang="en-US" b="1" dirty="0">
                <a:solidFill>
                  <a:srgbClr val="00B050"/>
                </a:solidFill>
              </a:rPr>
              <a:t>Belonging</a:t>
            </a:r>
          </a:p>
          <a:p>
            <a:r>
              <a:rPr lang="en-US" b="1" dirty="0">
                <a:solidFill>
                  <a:srgbClr val="00B050"/>
                </a:solidFill>
              </a:rPr>
              <a:t>Authentic</a:t>
            </a:r>
          </a:p>
          <a:p>
            <a:r>
              <a:rPr lang="en-US" b="1" dirty="0">
                <a:solidFill>
                  <a:srgbClr val="00B050"/>
                </a:solidFill>
              </a:rPr>
              <a:t>Safe</a:t>
            </a:r>
          </a:p>
          <a:p>
            <a:r>
              <a:rPr lang="en-US" b="1" dirty="0">
                <a:solidFill>
                  <a:srgbClr val="00B050"/>
                </a:solidFill>
              </a:rPr>
              <a:t>Trust</a:t>
            </a:r>
          </a:p>
          <a:p>
            <a:endParaRPr lang="en-US" b="1" dirty="0">
              <a:solidFill>
                <a:srgbClr val="00B050"/>
              </a:solidFill>
            </a:endParaRPr>
          </a:p>
          <a:p>
            <a:pPr fontAlgn="base"/>
            <a:r>
              <a:rPr lang="en-GB" dirty="0">
                <a:solidFill>
                  <a:schemeClr val="tx1"/>
                </a:solidFill>
              </a:rPr>
              <a:t>“</a:t>
            </a:r>
            <a:r>
              <a:rPr lang="en-GB" b="1" dirty="0">
                <a:solidFill>
                  <a:schemeClr val="tx1"/>
                </a:solidFill>
              </a:rPr>
              <a:t>Trust</a:t>
            </a:r>
            <a:r>
              <a:rPr lang="en-GB" dirty="0">
                <a:solidFill>
                  <a:schemeClr val="tx1"/>
                </a:solidFill>
              </a:rPr>
              <a:t> is what actually enables society to keep moving forward; trust is what enables innovation to happen. Trust is the conduit that enables new ideas to travel.”</a:t>
            </a:r>
          </a:p>
          <a:p>
            <a:r>
              <a:rPr lang="en-GB" dirty="0">
                <a:solidFill>
                  <a:schemeClr val="tx1"/>
                </a:solidFill>
              </a:rPr>
              <a:t>                                        </a:t>
            </a:r>
          </a:p>
          <a:p>
            <a:r>
              <a:rPr lang="en-GB" i="1" dirty="0">
                <a:solidFill>
                  <a:schemeClr val="tx1"/>
                </a:solidFill>
              </a:rPr>
              <a:t>Rachel Botsman</a:t>
            </a:r>
            <a:endParaRPr lang="en-US" i="1" dirty="0">
              <a:solidFill>
                <a:schemeClr val="tx1"/>
              </a:solidFill>
            </a:endParaRPr>
          </a:p>
        </p:txBody>
      </p:sp>
      <p:sp>
        <p:nvSpPr>
          <p:cNvPr id="5" name="Text Placeholder 4">
            <a:extLst>
              <a:ext uri="{FF2B5EF4-FFF2-40B4-BE49-F238E27FC236}">
                <a16:creationId xmlns:a16="http://schemas.microsoft.com/office/drawing/2014/main" id="{EE994674-ECA6-C6B2-AD9A-1C1BBC2B81B6}"/>
              </a:ext>
            </a:extLst>
          </p:cNvPr>
          <p:cNvSpPr>
            <a:spLocks noGrp="1"/>
          </p:cNvSpPr>
          <p:nvPr>
            <p:ph type="body" sz="quarter" idx="13"/>
          </p:nvPr>
        </p:nvSpPr>
        <p:spPr>
          <a:xfrm>
            <a:off x="515937" y="304562"/>
            <a:ext cx="11160125" cy="784178"/>
          </a:xfrm>
        </p:spPr>
        <p:txBody>
          <a:bodyPr wrap="square" anchor="ctr">
            <a:normAutofit/>
          </a:bodyPr>
          <a:lstStyle/>
          <a:p>
            <a:r>
              <a:rPr lang="en-GB" dirty="0"/>
              <a:t>Our CULTURE Code</a:t>
            </a:r>
          </a:p>
        </p:txBody>
      </p:sp>
      <p:pic>
        <p:nvPicPr>
          <p:cNvPr id="10" name="Picture 9">
            <a:extLst>
              <a:ext uri="{FF2B5EF4-FFF2-40B4-BE49-F238E27FC236}">
                <a16:creationId xmlns:a16="http://schemas.microsoft.com/office/drawing/2014/main" id="{A0D214F9-035E-B725-3BEE-C958A6DFB949}"/>
              </a:ext>
            </a:extLst>
          </p:cNvPr>
          <p:cNvPicPr>
            <a:picLocks noChangeAspect="1"/>
          </p:cNvPicPr>
          <p:nvPr/>
        </p:nvPicPr>
        <p:blipFill>
          <a:blip r:embed="rId2"/>
          <a:stretch>
            <a:fillRect/>
          </a:stretch>
        </p:blipFill>
        <p:spPr>
          <a:xfrm>
            <a:off x="6420036" y="1562000"/>
            <a:ext cx="3300831" cy="4401108"/>
          </a:xfrm>
          <a:prstGeom prst="rect">
            <a:avLst/>
          </a:prstGeom>
        </p:spPr>
      </p:pic>
    </p:spTree>
    <p:extLst>
      <p:ext uri="{BB962C8B-B14F-4D97-AF65-F5344CB8AC3E}">
        <p14:creationId xmlns:p14="http://schemas.microsoft.com/office/powerpoint/2010/main" val="1150426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42F1E129-442D-F1A8-F77E-22137DC06565}"/>
              </a:ext>
            </a:extLst>
          </p:cNvPr>
          <p:cNvSpPr>
            <a:spLocks noGrp="1"/>
          </p:cNvSpPr>
          <p:nvPr>
            <p:ph type="body" sz="quarter" idx="10"/>
          </p:nvPr>
        </p:nvSpPr>
        <p:spPr>
          <a:xfrm>
            <a:off x="515937" y="1413600"/>
            <a:ext cx="3483210" cy="2273543"/>
          </a:xfrm>
        </p:spPr>
        <p:txBody>
          <a:bodyPr/>
          <a:lstStyle/>
          <a:p>
            <a:r>
              <a:rPr lang="en-US" sz="2000" dirty="0">
                <a:solidFill>
                  <a:schemeClr val="bg1"/>
                </a:solidFill>
              </a:rPr>
              <a:t>Why is a strong culture for collective climate literacy a priority?</a:t>
            </a:r>
          </a:p>
        </p:txBody>
      </p:sp>
      <p:pic>
        <p:nvPicPr>
          <p:cNvPr id="5" name="Picture 2" descr="One green shoot. Image shot 2006. Exact date unknown. - Conseil en ...">
            <a:extLst>
              <a:ext uri="{FF2B5EF4-FFF2-40B4-BE49-F238E27FC236}">
                <a16:creationId xmlns:a16="http://schemas.microsoft.com/office/drawing/2014/main" id="{94AF60CB-FF43-112E-2169-BC7A3ED1E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25" b="-1"/>
          <a:stretch/>
        </p:blipFill>
        <p:spPr bwMode="auto">
          <a:xfrm>
            <a:off x="4403811" y="1398445"/>
            <a:ext cx="3483210" cy="2365131"/>
          </a:xfrm>
          <a:prstGeom prst="rect">
            <a:avLst/>
          </a:prstGeom>
          <a:solidFill>
            <a:srgbClr val="FFFFFF"/>
          </a:solidFill>
        </p:spPr>
      </p:pic>
      <p:sp>
        <p:nvSpPr>
          <p:cNvPr id="20" name="Text Placeholder 7">
            <a:extLst>
              <a:ext uri="{FF2B5EF4-FFF2-40B4-BE49-F238E27FC236}">
                <a16:creationId xmlns:a16="http://schemas.microsoft.com/office/drawing/2014/main" id="{09CE8AAF-F6F3-92C4-F2EE-CD8C51232DCA}"/>
              </a:ext>
            </a:extLst>
          </p:cNvPr>
          <p:cNvSpPr>
            <a:spLocks noGrp="1"/>
          </p:cNvSpPr>
          <p:nvPr>
            <p:ph type="body" sz="quarter" idx="13"/>
          </p:nvPr>
        </p:nvSpPr>
        <p:spPr>
          <a:xfrm>
            <a:off x="515937" y="304562"/>
            <a:ext cx="11160125" cy="784178"/>
          </a:xfrm>
        </p:spPr>
        <p:txBody>
          <a:bodyPr/>
          <a:lstStyle/>
          <a:p>
            <a:r>
              <a:rPr lang="en-US" dirty="0">
                <a:solidFill>
                  <a:schemeClr val="bg1"/>
                </a:solidFill>
              </a:rPr>
              <a:t>Reflective questions:</a:t>
            </a:r>
          </a:p>
        </p:txBody>
      </p:sp>
      <p:sp>
        <p:nvSpPr>
          <p:cNvPr id="7" name="Text Placeholder 1">
            <a:extLst>
              <a:ext uri="{FF2B5EF4-FFF2-40B4-BE49-F238E27FC236}">
                <a16:creationId xmlns:a16="http://schemas.microsoft.com/office/drawing/2014/main" id="{8551FD65-39CB-6FFC-52E0-ECDE7EEC4140}"/>
              </a:ext>
            </a:extLst>
          </p:cNvPr>
          <p:cNvSpPr txBox="1">
            <a:spLocks/>
          </p:cNvSpPr>
          <p:nvPr/>
        </p:nvSpPr>
        <p:spPr>
          <a:xfrm>
            <a:off x="4412929" y="3832269"/>
            <a:ext cx="3483210" cy="2273543"/>
          </a:xfrm>
          <a:prstGeom prst="rect">
            <a:avLst/>
          </a:prstGeom>
          <a:noFill/>
          <a:ln w="19050">
            <a:noFill/>
          </a:ln>
        </p:spPr>
        <p:txBody>
          <a:bodyPr vert="horz" lIns="180000" tIns="180000" rIns="180000" bIns="180000" rtlCol="0" anchor="ctr" anchorCtr="0">
            <a:noAutofit/>
          </a:bodyPr>
          <a:lstStyle>
            <a:lvl1pPr marL="0" indent="0" algn="ctr" defTabSz="914400" rtl="0" eaLnBrk="1" latinLnBrk="0" hangingPunct="1">
              <a:lnSpc>
                <a:spcPct val="90000"/>
              </a:lnSpc>
              <a:spcBef>
                <a:spcPts val="1000"/>
              </a:spcBef>
              <a:buClr>
                <a:schemeClr val="bg1"/>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What steps could you take to build collective climate literacy across your trust partnership?</a:t>
            </a:r>
          </a:p>
        </p:txBody>
      </p:sp>
      <p:pic>
        <p:nvPicPr>
          <p:cNvPr id="2050" name="Picture 2" descr="The Global Climate Literacy Campaign">
            <a:extLst>
              <a:ext uri="{FF2B5EF4-FFF2-40B4-BE49-F238E27FC236}">
                <a16:creationId xmlns:a16="http://schemas.microsoft.com/office/drawing/2014/main" id="{184D2005-115D-6698-67E0-0959A59AB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048"/>
          <a:stretch/>
        </p:blipFill>
        <p:spPr bwMode="auto">
          <a:xfrm>
            <a:off x="659396" y="3815586"/>
            <a:ext cx="3681028" cy="236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2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CC48F1-ACD6-EE66-6943-F1E1AFA558DF}"/>
              </a:ext>
            </a:extLst>
          </p:cNvPr>
          <p:cNvSpPr>
            <a:spLocks noGrp="1"/>
          </p:cNvSpPr>
          <p:nvPr>
            <p:ph type="body" sz="quarter" idx="13"/>
          </p:nvPr>
        </p:nvSpPr>
        <p:spPr>
          <a:xfrm>
            <a:off x="578567" y="0"/>
            <a:ext cx="10152571" cy="1680813"/>
          </a:xfrm>
        </p:spPr>
        <p:txBody>
          <a:bodyPr/>
          <a:lstStyle/>
          <a:p>
            <a:r>
              <a:rPr lang="en-GB" sz="4000" dirty="0"/>
              <a:t>NSAT Conferences </a:t>
            </a:r>
            <a:r>
              <a:rPr lang="en-GB" i="1" dirty="0"/>
              <a:t>#Be more sustainable  </a:t>
            </a:r>
          </a:p>
        </p:txBody>
      </p:sp>
      <p:pic>
        <p:nvPicPr>
          <p:cNvPr id="5" name="Picture 4" descr="A group of people sitting in a room">
            <a:extLst>
              <a:ext uri="{FF2B5EF4-FFF2-40B4-BE49-F238E27FC236}">
                <a16:creationId xmlns:a16="http://schemas.microsoft.com/office/drawing/2014/main" id="{02AE5617-8A2D-B2F1-C6BA-1C2083996F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52201" y="1417503"/>
            <a:ext cx="3123478" cy="2897743"/>
          </a:xfrm>
          <a:prstGeom prst="rect">
            <a:avLst/>
          </a:prstGeom>
        </p:spPr>
      </p:pic>
      <p:sp>
        <p:nvSpPr>
          <p:cNvPr id="7" name="TextBox 6">
            <a:extLst>
              <a:ext uri="{FF2B5EF4-FFF2-40B4-BE49-F238E27FC236}">
                <a16:creationId xmlns:a16="http://schemas.microsoft.com/office/drawing/2014/main" id="{4D216418-1BE5-36DF-C3CF-793FB5BD9F55}"/>
              </a:ext>
            </a:extLst>
          </p:cNvPr>
          <p:cNvSpPr txBox="1"/>
          <p:nvPr/>
        </p:nvSpPr>
        <p:spPr>
          <a:xfrm>
            <a:off x="349163" y="4542753"/>
            <a:ext cx="7567286" cy="1938992"/>
          </a:xfrm>
          <a:prstGeom prst="rect">
            <a:avLst/>
          </a:prstGeom>
          <a:noFill/>
        </p:spPr>
        <p:txBody>
          <a:bodyPr wrap="square">
            <a:spAutoFit/>
          </a:bodyPr>
          <a:lstStyle/>
          <a:p>
            <a:pPr>
              <a:lnSpc>
                <a:spcPct val="100000"/>
              </a:lnSpc>
            </a:pPr>
            <a:r>
              <a:rPr lang="en-GB" sz="2400" dirty="0"/>
              <a:t>Our annual conferences are for everyone who works in our Trust. In 2021 we focused on Environmental Sustainability and climate change education. In 2022 we went out on tour, putting on events across several NSAT schools with the theme </a:t>
            </a:r>
            <a:r>
              <a:rPr lang="en-GB" sz="2400" b="1" i="1" dirty="0"/>
              <a:t>#BeMoreSustainable</a:t>
            </a:r>
          </a:p>
        </p:txBody>
      </p:sp>
      <p:pic>
        <p:nvPicPr>
          <p:cNvPr id="3074" name="Picture 2" descr="Image">
            <a:extLst>
              <a:ext uri="{FF2B5EF4-FFF2-40B4-BE49-F238E27FC236}">
                <a16:creationId xmlns:a16="http://schemas.microsoft.com/office/drawing/2014/main" id="{C53F74B2-B5BE-D65B-ECCC-7026A4419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636" y="1417503"/>
            <a:ext cx="3275797" cy="40947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1EF6FB46-A434-5F11-1DE4-8E5A91207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862" y="1417503"/>
            <a:ext cx="2932134" cy="293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6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969-D9BF-4A35-9273-9E5093D44782}"/>
              </a:ext>
            </a:extLst>
          </p:cNvPr>
          <p:cNvSpPr>
            <a:spLocks noGrp="1"/>
          </p:cNvSpPr>
          <p:nvPr>
            <p:ph type="ctrTitle"/>
          </p:nvPr>
        </p:nvSpPr>
        <p:spPr>
          <a:xfrm>
            <a:off x="-996788" y="108090"/>
            <a:ext cx="8417241" cy="1470025"/>
          </a:xfrm>
        </p:spPr>
        <p:txBody>
          <a:bodyPr/>
          <a:lstStyle/>
          <a:p>
            <a:pPr algn="ctr"/>
            <a:r>
              <a:rPr lang="en-GB" sz="3600" b="1" dirty="0"/>
              <a:t>Next Generation Board &amp; #GreenerGovernance</a:t>
            </a:r>
            <a:endParaRPr lang="en-US" sz="3600" dirty="0"/>
          </a:p>
        </p:txBody>
      </p:sp>
      <p:pic>
        <p:nvPicPr>
          <p:cNvPr id="5" name="Picture 4">
            <a:extLst>
              <a:ext uri="{FF2B5EF4-FFF2-40B4-BE49-F238E27FC236}">
                <a16:creationId xmlns:a16="http://schemas.microsoft.com/office/drawing/2014/main" id="{B52C96B5-B4CA-CF47-BB9E-BC7B03851145}"/>
              </a:ext>
            </a:extLst>
          </p:cNvPr>
          <p:cNvPicPr>
            <a:picLocks noChangeAspect="1"/>
          </p:cNvPicPr>
          <p:nvPr/>
        </p:nvPicPr>
        <p:blipFill rotWithShape="1">
          <a:blip r:embed="rId2"/>
          <a:srcRect l="16926" t="16401" r="68112" b="13601"/>
          <a:stretch/>
        </p:blipFill>
        <p:spPr>
          <a:xfrm>
            <a:off x="231217" y="1460591"/>
            <a:ext cx="3291947" cy="4331511"/>
          </a:xfrm>
          <a:prstGeom prst="rect">
            <a:avLst/>
          </a:prstGeom>
        </p:spPr>
      </p:pic>
      <p:pic>
        <p:nvPicPr>
          <p:cNvPr id="6" name="Picture 5">
            <a:extLst>
              <a:ext uri="{FF2B5EF4-FFF2-40B4-BE49-F238E27FC236}">
                <a16:creationId xmlns:a16="http://schemas.microsoft.com/office/drawing/2014/main" id="{517BD474-13A8-5981-9371-68A2B7A953BA}"/>
              </a:ext>
            </a:extLst>
          </p:cNvPr>
          <p:cNvPicPr>
            <a:picLocks noChangeAspect="1"/>
          </p:cNvPicPr>
          <p:nvPr/>
        </p:nvPicPr>
        <p:blipFill rotWithShape="1">
          <a:blip r:embed="rId3"/>
          <a:srcRect l="17923" t="16401" r="67734" b="13601"/>
          <a:stretch/>
        </p:blipFill>
        <p:spPr>
          <a:xfrm>
            <a:off x="7651119" y="108090"/>
            <a:ext cx="4289285" cy="6109830"/>
          </a:xfrm>
          <a:prstGeom prst="rect">
            <a:avLst/>
          </a:prstGeom>
        </p:spPr>
      </p:pic>
      <p:pic>
        <p:nvPicPr>
          <p:cNvPr id="7" name="Picture 6" descr="Calendar&#10;&#10;Description automatically generated">
            <a:extLst>
              <a:ext uri="{FF2B5EF4-FFF2-40B4-BE49-F238E27FC236}">
                <a16:creationId xmlns:a16="http://schemas.microsoft.com/office/drawing/2014/main" id="{B0BFEDEA-88CB-08C3-CBCD-8B8B3E65CE2C}"/>
              </a:ext>
            </a:extLst>
          </p:cNvPr>
          <p:cNvPicPr>
            <a:picLocks noChangeAspect="1"/>
          </p:cNvPicPr>
          <p:nvPr/>
        </p:nvPicPr>
        <p:blipFill>
          <a:blip r:embed="rId4"/>
          <a:stretch>
            <a:fillRect/>
          </a:stretch>
        </p:blipFill>
        <p:spPr>
          <a:xfrm>
            <a:off x="1417346" y="2938723"/>
            <a:ext cx="5047644" cy="3483803"/>
          </a:xfrm>
          <a:prstGeom prst="rect">
            <a:avLst/>
          </a:prstGeom>
        </p:spPr>
      </p:pic>
      <p:pic>
        <p:nvPicPr>
          <p:cNvPr id="12" name="Picture 11">
            <a:extLst>
              <a:ext uri="{FF2B5EF4-FFF2-40B4-BE49-F238E27FC236}">
                <a16:creationId xmlns:a16="http://schemas.microsoft.com/office/drawing/2014/main" id="{B5B962C8-1E9B-4975-F83A-95A5878D37AD}"/>
              </a:ext>
            </a:extLst>
          </p:cNvPr>
          <p:cNvPicPr>
            <a:picLocks noChangeAspect="1"/>
          </p:cNvPicPr>
          <p:nvPr/>
        </p:nvPicPr>
        <p:blipFill rotWithShape="1">
          <a:blip r:embed="rId5"/>
          <a:srcRect l="30339" t="17942" r="33932" b="6475"/>
          <a:stretch/>
        </p:blipFill>
        <p:spPr>
          <a:xfrm>
            <a:off x="4979876" y="1470383"/>
            <a:ext cx="3291947" cy="3917233"/>
          </a:xfrm>
          <a:prstGeom prst="rect">
            <a:avLst/>
          </a:prstGeom>
        </p:spPr>
      </p:pic>
    </p:spTree>
    <p:extLst>
      <p:ext uri="{BB962C8B-B14F-4D97-AF65-F5344CB8AC3E}">
        <p14:creationId xmlns:p14="http://schemas.microsoft.com/office/powerpoint/2010/main" val="813748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60C4A-B99E-414F-AA4F-C1E652CA55BE}"/>
              </a:ext>
            </a:extLst>
          </p:cNvPr>
          <p:cNvSpPr>
            <a:spLocks noGrp="1"/>
          </p:cNvSpPr>
          <p:nvPr>
            <p:ph type="body" sz="quarter" idx="13"/>
          </p:nvPr>
        </p:nvSpPr>
        <p:spPr>
          <a:xfrm>
            <a:off x="479770" y="554223"/>
            <a:ext cx="8088033" cy="784178"/>
          </a:xfrm>
        </p:spPr>
        <p:txBody>
          <a:bodyPr>
            <a:normAutofit/>
          </a:bodyPr>
          <a:lstStyle/>
          <a:p>
            <a:r>
              <a:rPr lang="en-GB" sz="4000" dirty="0">
                <a:solidFill>
                  <a:srgbClr val="00B050"/>
                </a:solidFill>
                <a:latin typeface="Calibri" panose="020F0502020204030204" pitchFamily="34" charset="0"/>
                <a:cs typeface="Calibri" panose="020F0502020204030204" pitchFamily="34" charset="0"/>
              </a:rPr>
              <a:t>Green Futures Board </a:t>
            </a:r>
          </a:p>
        </p:txBody>
      </p:sp>
      <p:sp>
        <p:nvSpPr>
          <p:cNvPr id="2" name="TextBox 1">
            <a:extLst>
              <a:ext uri="{FF2B5EF4-FFF2-40B4-BE49-F238E27FC236}">
                <a16:creationId xmlns:a16="http://schemas.microsoft.com/office/drawing/2014/main" id="{E4EA60B9-50F5-7D47-1907-6DDE43A90F25}"/>
              </a:ext>
            </a:extLst>
          </p:cNvPr>
          <p:cNvSpPr txBox="1"/>
          <p:nvPr/>
        </p:nvSpPr>
        <p:spPr>
          <a:xfrm>
            <a:off x="263352" y="1677888"/>
            <a:ext cx="5522265" cy="4770537"/>
          </a:xfrm>
          <a:prstGeom prst="rect">
            <a:avLst/>
          </a:prstGeom>
          <a:noFill/>
          <a:ln>
            <a:solidFill>
              <a:schemeClr val="tx2">
                <a:lumMod val="50000"/>
                <a:lumOff val="50000"/>
              </a:schemeClr>
            </a:solidFill>
          </a:ln>
        </p:spPr>
        <p:txBody>
          <a:bodyPr wrap="square" rtlCol="0">
            <a:spAutoFit/>
          </a:bodyPr>
          <a:lstStyle/>
          <a:p>
            <a:r>
              <a:rPr lang="en-GB" sz="1600" b="1" dirty="0">
                <a:solidFill>
                  <a:schemeClr val="bg1"/>
                </a:solidFill>
              </a:rPr>
              <a:t>Our Green Futures Board brings together teachers and leaders who represent the schools in our Trust Partnership.</a:t>
            </a:r>
          </a:p>
          <a:p>
            <a:r>
              <a:rPr lang="en-GB" sz="1600" b="1" dirty="0">
                <a:solidFill>
                  <a:schemeClr val="bg1"/>
                </a:solidFill>
              </a:rPr>
              <a:t> </a:t>
            </a:r>
          </a:p>
          <a:p>
            <a:r>
              <a:rPr lang="en-GB" sz="1600" dirty="0">
                <a:solidFill>
                  <a:schemeClr val="bg1"/>
                </a:solidFill>
              </a:rPr>
              <a:t>Through the work of the group our aim is to equip all school leaders, teachers and associate staff with the knowledge and skills to support children and young people understand climate change and take considered actions to protect the environment. </a:t>
            </a:r>
          </a:p>
          <a:p>
            <a:endParaRPr lang="en-GB" sz="1600" dirty="0">
              <a:solidFill>
                <a:schemeClr val="bg1"/>
              </a:solidFill>
            </a:endParaRPr>
          </a:p>
          <a:p>
            <a:r>
              <a:rPr lang="en-GB" sz="1600" dirty="0">
                <a:solidFill>
                  <a:schemeClr val="bg1"/>
                </a:solidFill>
              </a:rPr>
              <a:t>Colleagues on the Green Futures Board are </a:t>
            </a:r>
            <a:r>
              <a:rPr lang="en-GB" sz="1600" b="1" dirty="0">
                <a:solidFill>
                  <a:schemeClr val="bg1"/>
                </a:solidFill>
              </a:rPr>
              <a:t>fully empowered </a:t>
            </a:r>
            <a:r>
              <a:rPr lang="en-GB" sz="1600" dirty="0">
                <a:solidFill>
                  <a:schemeClr val="bg1"/>
                </a:solidFill>
              </a:rPr>
              <a:t>to explore and develop their own expertise in relation to climate change education and sustainability – creating momentum and pace in their own schools, testing, and experimenting with innovative ideas and working to ensure that organisational culture shifts to place sustainability at the heart of school improvement</a:t>
            </a:r>
          </a:p>
          <a:p>
            <a:endParaRPr lang="en-GB" sz="1600" b="1" dirty="0"/>
          </a:p>
          <a:p>
            <a:endParaRPr lang="en-GB" sz="1600" b="1" dirty="0"/>
          </a:p>
        </p:txBody>
      </p:sp>
      <p:pic>
        <p:nvPicPr>
          <p:cNvPr id="8" name="Graphic 7" descr="Footprints with solid fill">
            <a:extLst>
              <a:ext uri="{FF2B5EF4-FFF2-40B4-BE49-F238E27FC236}">
                <a16:creationId xmlns:a16="http://schemas.microsoft.com/office/drawing/2014/main" id="{370485F7-A7FA-173A-9055-D0EEEF5E87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43372" y="734997"/>
            <a:ext cx="914400" cy="914400"/>
          </a:xfrm>
          <a:prstGeom prst="rect">
            <a:avLst/>
          </a:prstGeom>
        </p:spPr>
      </p:pic>
      <p:pic>
        <p:nvPicPr>
          <p:cNvPr id="1026" name="Picture 2" descr="Nidderdale AONB - Area of Outstanding Natural Beauty">
            <a:extLst>
              <a:ext uri="{FF2B5EF4-FFF2-40B4-BE49-F238E27FC236}">
                <a16:creationId xmlns:a16="http://schemas.microsoft.com/office/drawing/2014/main" id="{B5F9789C-7CBF-3FD8-37E2-C6041F2A7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036" y="2271823"/>
            <a:ext cx="1152728" cy="1265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yal Horticultural Society | Partners | Countryside Classroom">
            <a:extLst>
              <a:ext uri="{FF2B5EF4-FFF2-40B4-BE49-F238E27FC236}">
                <a16:creationId xmlns:a16="http://schemas.microsoft.com/office/drawing/2014/main" id="{FCDB526F-0444-B9E3-FCB2-D6AD95C49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5951" y="2204865"/>
            <a:ext cx="2210470" cy="1332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A36763-6594-9148-2C5F-26731451D9A9}"/>
              </a:ext>
            </a:extLst>
          </p:cNvPr>
          <p:cNvSpPr txBox="1"/>
          <p:nvPr/>
        </p:nvSpPr>
        <p:spPr>
          <a:xfrm>
            <a:off x="6023992" y="1695313"/>
            <a:ext cx="6041407" cy="4431983"/>
          </a:xfrm>
          <a:prstGeom prst="rect">
            <a:avLst/>
          </a:prstGeom>
          <a:noFill/>
          <a:ln>
            <a:solidFill>
              <a:schemeClr val="tx2">
                <a:lumMod val="50000"/>
                <a:lumOff val="50000"/>
              </a:schemeClr>
            </a:solidFill>
          </a:ln>
        </p:spPr>
        <p:txBody>
          <a:bodyPr wrap="square" rtlCol="0">
            <a:spAutoFit/>
          </a:bodyPr>
          <a:lstStyle/>
          <a:p>
            <a:r>
              <a:rPr lang="en-GB" sz="2400" b="1" dirty="0">
                <a:solidFill>
                  <a:schemeClr val="tx2">
                    <a:lumMod val="90000"/>
                    <a:lumOff val="10000"/>
                  </a:schemeClr>
                </a:solidFill>
                <a:highlight>
                  <a:srgbClr val="FFFF00"/>
                </a:highlight>
              </a:rPr>
              <a:t>Civic Partnerships</a:t>
            </a:r>
          </a:p>
          <a:p>
            <a:endParaRPr lang="en-GB" sz="2400" b="1" dirty="0">
              <a:solidFill>
                <a:schemeClr val="tx2">
                  <a:lumMod val="90000"/>
                  <a:lumOff val="10000"/>
                </a:schemeClr>
              </a:solidFill>
            </a:endParaRPr>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a:p>
            <a:endParaRPr lang="en-GB" b="1" dirty="0"/>
          </a:p>
        </p:txBody>
      </p:sp>
      <p:pic>
        <p:nvPicPr>
          <p:cNvPr id="1030" name="Picture 6" descr="Climate Adapted Pathways for Education">
            <a:extLst>
              <a:ext uri="{FF2B5EF4-FFF2-40B4-BE49-F238E27FC236}">
                <a16:creationId xmlns:a16="http://schemas.microsoft.com/office/drawing/2014/main" id="{333AE7BA-8FFC-A14E-8B5A-496F217563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2630" y="3746507"/>
            <a:ext cx="2779003" cy="1080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partment for Environment, Food and Rural Affairs - Wikipedia">
            <a:extLst>
              <a:ext uri="{FF2B5EF4-FFF2-40B4-BE49-F238E27FC236}">
                <a16:creationId xmlns:a16="http://schemas.microsoft.com/office/drawing/2014/main" id="{26D61016-8303-012E-16A5-BCA8C25BD55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0016" y="5036122"/>
            <a:ext cx="1288030" cy="792088"/>
          </a:xfrm>
          <a:prstGeom prst="rect">
            <a:avLst/>
          </a:prstGeom>
          <a:noFill/>
          <a:ln>
            <a:noFill/>
          </a:ln>
        </p:spPr>
      </p:pic>
      <p:pic>
        <p:nvPicPr>
          <p:cNvPr id="6" name="Picture 5" descr="Ground Yourself In Green - Skipton Step into Action">
            <a:extLst>
              <a:ext uri="{FF2B5EF4-FFF2-40B4-BE49-F238E27FC236}">
                <a16:creationId xmlns:a16="http://schemas.microsoft.com/office/drawing/2014/main" id="{A9BE5141-AD4D-2F35-6DEB-1DCB6A54C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77657" y="3645763"/>
            <a:ext cx="2210470" cy="1405890"/>
          </a:xfrm>
          <a:prstGeom prst="rect">
            <a:avLst/>
          </a:prstGeom>
          <a:noFill/>
          <a:ln>
            <a:noFill/>
          </a:ln>
        </p:spPr>
      </p:pic>
      <p:pic>
        <p:nvPicPr>
          <p:cNvPr id="7" name="Picture 2" descr="Image result for Yorkshire Dales National Park Logo">
            <a:extLst>
              <a:ext uri="{FF2B5EF4-FFF2-40B4-BE49-F238E27FC236}">
                <a16:creationId xmlns:a16="http://schemas.microsoft.com/office/drawing/2014/main" id="{BA6D83FC-7F0D-E547-D70A-1DC62CAF9C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9608" y="2203788"/>
            <a:ext cx="1490726" cy="13321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rrected Bites Cafe Manager | Harrogate &amp; District Community Action">
            <a:extLst>
              <a:ext uri="{FF2B5EF4-FFF2-40B4-BE49-F238E27FC236}">
                <a16:creationId xmlns:a16="http://schemas.microsoft.com/office/drawing/2014/main" id="{77C3B407-1CDB-FCF6-1E6A-60418B8BE0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8760" y="5051653"/>
            <a:ext cx="1332747" cy="94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83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TItle and section slides: NSAT">
  <a:themeElements>
    <a:clrScheme name="NSAT">
      <a:dk1>
        <a:sysClr val="windowText" lastClr="000000"/>
      </a:dk1>
      <a:lt1>
        <a:sysClr val="window" lastClr="FFFFFF"/>
      </a:lt1>
      <a:dk2>
        <a:srgbClr val="0E0039"/>
      </a:dk2>
      <a:lt2>
        <a:srgbClr val="E7E6E6"/>
      </a:lt2>
      <a:accent1>
        <a:srgbClr val="442683"/>
      </a:accent1>
      <a:accent2>
        <a:srgbClr val="A28BD9"/>
      </a:accent2>
      <a:accent3>
        <a:srgbClr val="179AD5"/>
      </a:accent3>
      <a:accent4>
        <a:srgbClr val="0E0039"/>
      </a:accent4>
      <a:accent5>
        <a:srgbClr val="E3E5E5"/>
      </a:accent5>
      <a:accent6>
        <a:srgbClr val="333333"/>
      </a:accent6>
      <a:hlink>
        <a:srgbClr val="179AD5"/>
      </a:hlink>
      <a:folHlink>
        <a:srgbClr val="392774"/>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2.xml><?xml version="1.0" encoding="utf-8"?>
<a:theme xmlns:a="http://schemas.openxmlformats.org/drawingml/2006/main" name="1_Content slides: White Background">
  <a:themeElements>
    <a:clrScheme name="Custom 16">
      <a:dk1>
        <a:sysClr val="windowText" lastClr="000000"/>
      </a:dk1>
      <a:lt1>
        <a:sysClr val="window" lastClr="FFFFFF"/>
      </a:lt1>
      <a:dk2>
        <a:srgbClr val="0E0039"/>
      </a:dk2>
      <a:lt2>
        <a:srgbClr val="E7E6E6"/>
      </a:lt2>
      <a:accent1>
        <a:srgbClr val="442683"/>
      </a:accent1>
      <a:accent2>
        <a:srgbClr val="A28BD9"/>
      </a:accent2>
      <a:accent3>
        <a:srgbClr val="179AD5"/>
      </a:accent3>
      <a:accent4>
        <a:srgbClr val="0E0039"/>
      </a:accent4>
      <a:accent5>
        <a:srgbClr val="E3E5E5"/>
      </a:accent5>
      <a:accent6>
        <a:srgbClr val="333333"/>
      </a:accent6>
      <a:hlink>
        <a:srgbClr val="179AD5"/>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3.xml><?xml version="1.0" encoding="utf-8"?>
<a:theme xmlns:a="http://schemas.openxmlformats.org/drawingml/2006/main" name="3_Content slides: Purple Background">
  <a:themeElements>
    <a:clrScheme name="NSAT Rebrand">
      <a:dk1>
        <a:sysClr val="windowText" lastClr="000000"/>
      </a:dk1>
      <a:lt1>
        <a:sysClr val="window" lastClr="FFFFFF"/>
      </a:lt1>
      <a:dk2>
        <a:srgbClr val="442683"/>
      </a:dk2>
      <a:lt2>
        <a:srgbClr val="E7E6E6"/>
      </a:lt2>
      <a:accent1>
        <a:srgbClr val="442683"/>
      </a:accent1>
      <a:accent2>
        <a:srgbClr val="A495C7"/>
      </a:accent2>
      <a:accent3>
        <a:srgbClr val="179AD5"/>
      </a:accent3>
      <a:accent4>
        <a:srgbClr val="DC3C79"/>
      </a:accent4>
      <a:accent5>
        <a:srgbClr val="B2B1B1"/>
      </a:accent5>
      <a:accent6>
        <a:srgbClr val="54565B"/>
      </a:accent6>
      <a:hlink>
        <a:srgbClr val="179AD5"/>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4.xml><?xml version="1.0" encoding="utf-8"?>
<a:theme xmlns:a="http://schemas.openxmlformats.org/drawingml/2006/main" name="4_Content slides: Blue Background">
  <a:themeElements>
    <a:clrScheme name="NSAT Rebrand">
      <a:dk1>
        <a:sysClr val="windowText" lastClr="000000"/>
      </a:dk1>
      <a:lt1>
        <a:sysClr val="window" lastClr="FFFFFF"/>
      </a:lt1>
      <a:dk2>
        <a:srgbClr val="442683"/>
      </a:dk2>
      <a:lt2>
        <a:srgbClr val="E7E6E6"/>
      </a:lt2>
      <a:accent1>
        <a:srgbClr val="442683"/>
      </a:accent1>
      <a:accent2>
        <a:srgbClr val="A495C7"/>
      </a:accent2>
      <a:accent3>
        <a:srgbClr val="179AD5"/>
      </a:accent3>
      <a:accent4>
        <a:srgbClr val="DC3C79"/>
      </a:accent4>
      <a:accent5>
        <a:srgbClr val="B2B1B1"/>
      </a:accent5>
      <a:accent6>
        <a:srgbClr val="54565B"/>
      </a:accent6>
      <a:hlink>
        <a:srgbClr val="179AD5"/>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5.xml><?xml version="1.0" encoding="utf-8"?>
<a:theme xmlns:a="http://schemas.openxmlformats.org/drawingml/2006/main" name="Content slides: Top Bar">
  <a:themeElements>
    <a:clrScheme name="NSAT Rebrand">
      <a:dk1>
        <a:srgbClr val="54565B"/>
      </a:dk1>
      <a:lt1>
        <a:sysClr val="window" lastClr="FFFFFF"/>
      </a:lt1>
      <a:dk2>
        <a:srgbClr val="1A0F3A"/>
      </a:dk2>
      <a:lt2>
        <a:srgbClr val="E7E6E6"/>
      </a:lt2>
      <a:accent1>
        <a:srgbClr val="392774"/>
      </a:accent1>
      <a:accent2>
        <a:srgbClr val="887DAC"/>
      </a:accent2>
      <a:accent3>
        <a:srgbClr val="00B4CE"/>
      </a:accent3>
      <a:accent4>
        <a:srgbClr val="DC3C79"/>
      </a:accent4>
      <a:accent5>
        <a:srgbClr val="CFD2D3"/>
      </a:accent5>
      <a:accent6>
        <a:srgbClr val="54565B"/>
      </a:accent6>
      <a:hlink>
        <a:srgbClr val="00B4CE"/>
      </a:hlink>
      <a:folHlink>
        <a:srgbClr val="3927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2EDDABDE468E4F9DF2DC00DCCD0665" ma:contentTypeVersion="3" ma:contentTypeDescription="Create a new document." ma:contentTypeScope="" ma:versionID="a514bc3d26166f58da01ee8e3cef1381">
  <xsd:schema xmlns:xsd="http://www.w3.org/2001/XMLSchema" xmlns:xs="http://www.w3.org/2001/XMLSchema" xmlns:p="http://schemas.microsoft.com/office/2006/metadata/properties" xmlns:ns2="c5f5fbab-5c71-4497-8b7b-29f214756ef0" targetNamespace="http://schemas.microsoft.com/office/2006/metadata/properties" ma:root="true" ma:fieldsID="d58ce7fe535090ea1d096bdcdf8cf710" ns2:_="">
    <xsd:import namespace="c5f5fbab-5c71-4497-8b7b-29f214756ef0"/>
    <xsd:element name="properties">
      <xsd:complexType>
        <xsd:sequence>
          <xsd:element name="documentManagement">
            <xsd:complexType>
              <xsd:all>
                <xsd:element ref="ns2:d078e4ad1903422b81dc12c38c40ec6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f5fbab-5c71-4497-8b7b-29f214756ef0" elementFormDefault="qualified">
    <xsd:import namespace="http://schemas.microsoft.com/office/2006/documentManagement/types"/>
    <xsd:import namespace="http://schemas.microsoft.com/office/infopath/2007/PartnerControls"/>
    <xsd:element name="d078e4ad1903422b81dc12c38c40ec6f" ma:index="9" nillable="true" ma:taxonomy="true" ma:internalName="d078e4ad1903422b81dc12c38c40ec6f" ma:taxonomyFieldName="Staff_x0020_Category" ma:displayName="Staff Category" ma:fieldId="{d078e4ad-1903-422b-81dc-12c38c40ec6f}" ma:sspId="36024000-a06e-4272-b5e3-da9dceb359c7" ma:termSetId="9e1a1c51-2537-40fb-82af-44a74c00faeb"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bd714bf6-4368-41c2-9af6-b67de9aa35ab}" ma:internalName="TaxCatchAll" ma:showField="CatchAllData" ma:web="c5f5fbab-5c71-4497-8b7b-29f214756e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f5fbab-5c71-4497-8b7b-29f214756ef0" xsi:nil="true"/>
    <d078e4ad1903422b81dc12c38c40ec6f xmlns="c5f5fbab-5c71-4497-8b7b-29f214756ef0">
      <Terms xmlns="http://schemas.microsoft.com/office/infopath/2007/PartnerControls"/>
    </d078e4ad1903422b81dc12c38c40ec6f>
  </documentManagement>
</p:properties>
</file>

<file path=customXml/itemProps1.xml><?xml version="1.0" encoding="utf-8"?>
<ds:datastoreItem xmlns:ds="http://schemas.openxmlformats.org/officeDocument/2006/customXml" ds:itemID="{BB9BD254-1D92-4E59-8F73-8D6EC9AD9DF3}">
  <ds:schemaRefs>
    <ds:schemaRef ds:uri="http://schemas.microsoft.com/sharepoint/v3/contenttype/forms"/>
  </ds:schemaRefs>
</ds:datastoreItem>
</file>

<file path=customXml/itemProps2.xml><?xml version="1.0" encoding="utf-8"?>
<ds:datastoreItem xmlns:ds="http://schemas.openxmlformats.org/officeDocument/2006/customXml" ds:itemID="{F4504D05-87BC-4D3D-AA49-CEB36C546C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f5fbab-5c71-4497-8b7b-29f214756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A81708-D3E6-4CF0-B744-BEB0BF03DD07}">
  <ds:schemaRefs>
    <ds:schemaRef ds:uri="http://schemas.microsoft.com/office/2006/metadata/properties"/>
    <ds:schemaRef ds:uri="http://schemas.microsoft.com/office/infopath/2007/PartnerControls"/>
    <ds:schemaRef ds:uri="c5f5fbab-5c71-4497-8b7b-29f214756ef0"/>
  </ds:schemaRefs>
</ds:datastoreItem>
</file>

<file path=docProps/app.xml><?xml version="1.0" encoding="utf-8"?>
<Properties xmlns="http://schemas.openxmlformats.org/officeDocument/2006/extended-properties" xmlns:vt="http://schemas.openxmlformats.org/officeDocument/2006/docPropsVTypes">
  <Template/>
  <TotalTime>1533</TotalTime>
  <Words>581</Words>
  <Application>Microsoft Office PowerPoint</Application>
  <PresentationFormat>Widescreen</PresentationFormat>
  <Paragraphs>69</Paragraphs>
  <Slides>17</Slides>
  <Notes>1</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17</vt:i4>
      </vt:variant>
    </vt:vector>
  </HeadingPairs>
  <TitlesOfParts>
    <vt:vector size="24" baseType="lpstr">
      <vt:lpstr>Arial</vt:lpstr>
      <vt:lpstr>Calibri</vt:lpstr>
      <vt:lpstr>TItle and section slides: NSAT</vt:lpstr>
      <vt:lpstr>1_Content slides: White Background</vt:lpstr>
      <vt:lpstr>3_Content slides: Purple Background</vt:lpstr>
      <vt:lpstr>4_Content slides: Blue Background</vt:lpstr>
      <vt:lpstr>Content slides: Top Bar</vt:lpstr>
      <vt:lpstr>PowerPoint Presentation</vt:lpstr>
      <vt:lpstr>A journey towards environmental sustainability, where community can thrive, aspire and succeed. </vt:lpstr>
      <vt:lpstr>PowerPoint Presentation</vt:lpstr>
      <vt:lpstr>PowerPoint Presentation</vt:lpstr>
      <vt:lpstr>PowerPoint Presentation</vt:lpstr>
      <vt:lpstr>PowerPoint Presentation</vt:lpstr>
      <vt:lpstr>PowerPoint Presentation</vt:lpstr>
      <vt:lpstr>Next Generation Board &amp; #GreenerGovernance</vt:lpstr>
      <vt:lpstr>PowerPoint Presentation</vt:lpstr>
      <vt:lpstr>PowerPoint Presentation</vt:lpstr>
      <vt:lpstr>PowerPoint Presentation</vt:lpstr>
      <vt:lpstr>PowerPoint Presentation</vt:lpstr>
      <vt:lpstr>Curriculum entitlement  ‘If we don’t, who will?’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REPLACE WITH POWERPOINT TITLE</dc:title>
  <dc:creator>Jonathan Appleyard</dc:creator>
  <cp:lastModifiedBy>Jenn Plews (NSAT)</cp:lastModifiedBy>
  <cp:revision>9</cp:revision>
  <dcterms:created xsi:type="dcterms:W3CDTF">2022-04-21T14:06:13Z</dcterms:created>
  <dcterms:modified xsi:type="dcterms:W3CDTF">2024-04-30T13:35:27Z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0x010100232EDDABDE468E4F9DF2DC00DCCD0665</vt:lpwstr>
  </property>
</Properties>
</file>