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37.xml"/>
  <Override ContentType="application/vnd.openxmlformats-officedocument.presentationml.slideLayout+xml" PartName="/ppt/slideLayouts/slideLayout11.xml"/>
  <Override ContentType="application/vnd.openxmlformats-officedocument.presentationml.slideLayout+xml" PartName="/ppt/slideLayouts/slideLayout29.xml"/>
  <Override ContentType="application/vnd.openxmlformats-officedocument.presentationml.slideLayout+xml" PartName="/ppt/slideLayouts/slideLayout46.xml"/>
  <Override ContentType="application/vnd.openxmlformats-officedocument.presentationml.slideLayout+xml" PartName="/ppt/slideLayouts/slideLayout7.xml"/>
  <Override ContentType="application/vnd.openxmlformats-officedocument.presentationml.slideLayout+xml" PartName="/ppt/slideLayouts/slideLayout40.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33.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38.xml"/>
  <Override ContentType="application/vnd.openxmlformats-officedocument.presentationml.slideLayout+xml" PartName="/ppt/slideLayouts/slideLayout42.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34.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30.xml"/>
  <Override ContentType="application/vnd.openxmlformats-officedocument.presentationml.slideLayout+xml" PartName="/ppt/slideLayouts/slideLayout47.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43.xml"/>
  <Override ContentType="application/vnd.openxmlformats-officedocument.presentationml.slideLayout+xml" PartName="/ppt/slideLayouts/slideLayout26.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39.xml"/>
  <Override ContentType="application/vnd.openxmlformats-officedocument.presentationml.slideLayout+xml" PartName="/ppt/slideLayouts/slideLayout35.xml"/>
  <Override ContentType="application/vnd.openxmlformats-officedocument.presentationml.slideLayout+xml" PartName="/ppt/slideLayouts/slideLayout9.xml"/>
  <Override ContentType="application/vnd.openxmlformats-officedocument.presentationml.slideLayout+xml" PartName="/ppt/slideLayouts/slideLayout31.xml"/>
  <Override ContentType="application/vnd.openxmlformats-officedocument.presentationml.slideLayout+xml" PartName="/ppt/slideLayouts/slideLayout19.xml"/>
  <Override ContentType="application/vnd.openxmlformats-officedocument.presentationml.slideLayout+xml" PartName="/ppt/slideLayouts/slideLayout36.xml"/>
  <Override ContentType="application/vnd.openxmlformats-officedocument.presentationml.slideLayout+xml" PartName="/ppt/slideLayouts/slideLayout44.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28.xml"/>
  <Override ContentType="application/vnd.openxmlformats-officedocument.presentationml.slideLayout+xml" PartName="/ppt/slideLayouts/slideLayout27.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41.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Layout+xml" PartName="/ppt/slideLayouts/slideLayout45.xml"/>
  <Override ContentType="application/vnd.openxmlformats-officedocument.presentationml.slideLayout+xml" PartName="/ppt/slideLayouts/slideLayout32.xml"/>
  <Override ContentType="application/vnd.openxmlformats-officedocument.presentationml.slideMaster+xml" PartName="/ppt/slideMasters/slideMaster3.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vnd.openxmlformats-officedocument.presentationml.slideMaster+xml" PartName="/ppt/slideMasters/slideMaster4.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theme+xml" PartName="/ppt/theme/theme5.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 id="2147483674" r:id="rId6"/>
    <p:sldMasterId id="2147483685" r:id="rId7"/>
  </p:sldMasterIdLst>
  <p:notesMasterIdLst>
    <p:notesMasterId r:id="rId8"/>
  </p:notesMasterIdLst>
  <p:sldIdLst>
    <p:sldId id="256" r:id="rId9"/>
    <p:sldId id="257" r:id="rId10"/>
    <p:sldId id="258" r:id="rId11"/>
    <p:sldId id="259" r:id="rId12"/>
    <p:sldId id="260" r:id="rId13"/>
    <p:sldId id="261" r:id="rId14"/>
    <p:sldId id="262" r:id="rId15"/>
    <p:sldId id="263" r:id="rId16"/>
    <p:sldId id="264" r:id="rId17"/>
    <p:sldId id="265" r:id="rId18"/>
    <p:sldId id="266" r:id="rId19"/>
    <p:sldId id="267" r:id="rId20"/>
    <p:sldId id="268" r:id="rId21"/>
    <p:sldId id="269" r:id="rId22"/>
    <p:sldId id="270" r:id="rId23"/>
    <p:sldId id="271" r:id="rId24"/>
  </p:sldIdLst>
  <p:sldSz cy="6858000" cx="12192000"/>
  <p:notesSz cx="6797675" cy="9926625"/>
  <p:embeddedFontLst>
    <p:embeddedFont>
      <p:font typeface="Helvetica Neue"/>
      <p:regular r:id="rId25"/>
      <p:bold r:id="rId26"/>
      <p:italic r:id="rId27"/>
      <p:boldItalic r:id="rId28"/>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GoogleSlidesCustomDataVersion2">
      <go:slidesCustomData xmlns:go="http://customooxmlschemas.google.com/" r:id="rId29" roundtripDataSignature="AMtx7mjtY8yO2gb+sxw2KcTdvMOrJXoQ+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2.xml"/><Relationship Id="rId22" Type="http://schemas.openxmlformats.org/officeDocument/2006/relationships/slide" Target="slides/slide14.xml"/><Relationship Id="rId21" Type="http://schemas.openxmlformats.org/officeDocument/2006/relationships/slide" Target="slides/slide13.xml"/><Relationship Id="rId24" Type="http://schemas.openxmlformats.org/officeDocument/2006/relationships/slide" Target="slides/slide16.xml"/><Relationship Id="rId23" Type="http://schemas.openxmlformats.org/officeDocument/2006/relationships/slide" Target="slides/slide15.xml"/><Relationship Id="rId1" Type="http://schemas.openxmlformats.org/officeDocument/2006/relationships/theme" Target="theme/theme3.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1.xml"/><Relationship Id="rId26" Type="http://schemas.openxmlformats.org/officeDocument/2006/relationships/font" Target="fonts/HelveticaNeue-bold.fntdata"/><Relationship Id="rId25" Type="http://schemas.openxmlformats.org/officeDocument/2006/relationships/font" Target="fonts/HelveticaNeue-regular.fntdata"/><Relationship Id="rId28" Type="http://schemas.openxmlformats.org/officeDocument/2006/relationships/font" Target="fonts/HelveticaNeue-boldItalic.fntdata"/><Relationship Id="rId27" Type="http://schemas.openxmlformats.org/officeDocument/2006/relationships/font" Target="fonts/HelveticaNeue-italic.fntdata"/><Relationship Id="rId5" Type="http://schemas.openxmlformats.org/officeDocument/2006/relationships/slideMaster" Target="slideMasters/slideMaster2.xml"/><Relationship Id="rId6" Type="http://schemas.openxmlformats.org/officeDocument/2006/relationships/slideMaster" Target="slideMasters/slideMaster3.xml"/><Relationship Id="rId29" Type="http://customschemas.google.com/relationships/presentationmetadata" Target="metadata"/><Relationship Id="rId7" Type="http://schemas.openxmlformats.org/officeDocument/2006/relationships/slideMaster" Target="slideMasters/slideMaster4.xml"/><Relationship Id="rId8" Type="http://schemas.openxmlformats.org/officeDocument/2006/relationships/notesMaster" Target="notesMasters/notesMaster1.xml"/><Relationship Id="rId11" Type="http://schemas.openxmlformats.org/officeDocument/2006/relationships/slide" Target="slides/slide3.xml"/><Relationship Id="rId10" Type="http://schemas.openxmlformats.org/officeDocument/2006/relationships/slide" Target="slides/slide2.xml"/><Relationship Id="rId13" Type="http://schemas.openxmlformats.org/officeDocument/2006/relationships/slide" Target="slides/slide5.xml"/><Relationship Id="rId12" Type="http://schemas.openxmlformats.org/officeDocument/2006/relationships/slide" Target="slides/slide4.xml"/><Relationship Id="rId15" Type="http://schemas.openxmlformats.org/officeDocument/2006/relationships/slide" Target="slides/slide7.xml"/><Relationship Id="rId14" Type="http://schemas.openxmlformats.org/officeDocument/2006/relationships/slide" Target="slides/slide6.xml"/><Relationship Id="rId17" Type="http://schemas.openxmlformats.org/officeDocument/2006/relationships/slide" Target="slides/slide9.xml"/><Relationship Id="rId16" Type="http://schemas.openxmlformats.org/officeDocument/2006/relationships/slide" Target="slides/slide8.xml"/><Relationship Id="rId19" Type="http://schemas.openxmlformats.org/officeDocument/2006/relationships/slide" Target="slides/slide11.xml"/><Relationship Id="rId18"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45659" cy="498056"/>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4" name="Google Shape;4;n"/>
          <p:cNvSpPr txBox="1"/>
          <p:nvPr>
            <p:ph idx="10" type="dt"/>
          </p:nvPr>
        </p:nvSpPr>
        <p:spPr>
          <a:xfrm>
            <a:off x="3850443" y="0"/>
            <a:ext cx="2945659" cy="498056"/>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5" name="Google Shape;5;n"/>
          <p:cNvSpPr/>
          <p:nvPr>
            <p:ph idx="3"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9pPr>
          </a:lstStyle>
          <a:p/>
        </p:txBody>
      </p:sp>
      <p:sp>
        <p:nvSpPr>
          <p:cNvPr id="7" name="Google Shape;7;n"/>
          <p:cNvSpPr txBox="1"/>
          <p:nvPr>
            <p:ph idx="11" type="ftr"/>
          </p:nvPr>
        </p:nvSpPr>
        <p:spPr>
          <a:xfrm>
            <a:off x="0" y="9428584"/>
            <a:ext cx="2945659" cy="498055"/>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8" name="Google Shape;8;n"/>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GB"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vimeo.com/manage/videos/791194383/81ab17175c" TargetMode="Externa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8" name="Shape 278"/>
        <p:cNvGrpSpPr/>
        <p:nvPr/>
      </p:nvGrpSpPr>
      <p:grpSpPr>
        <a:xfrm>
          <a:off x="0" y="0"/>
          <a:ext cx="0" cy="0"/>
          <a:chOff x="0" y="0"/>
          <a:chExt cx="0" cy="0"/>
        </a:xfrm>
      </p:grpSpPr>
      <p:sp>
        <p:nvSpPr>
          <p:cNvPr id="279" name="Google Shape;279;p1: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0" name="Google Shape;280;p1:notes"/>
          <p:cNvSpPr txBox="1"/>
          <p:nvPr>
            <p:ph idx="1" type="body"/>
          </p:nvPr>
        </p:nvSpPr>
        <p:spPr>
          <a:xfrm>
            <a:off x="679767" y="4715147"/>
            <a:ext cx="5438140" cy="446698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7" name="Shape 457"/>
        <p:cNvGrpSpPr/>
        <p:nvPr/>
      </p:nvGrpSpPr>
      <p:grpSpPr>
        <a:xfrm>
          <a:off x="0" y="0"/>
          <a:ext cx="0" cy="0"/>
          <a:chOff x="0" y="0"/>
          <a:chExt cx="0" cy="0"/>
        </a:xfrm>
      </p:grpSpPr>
      <p:sp>
        <p:nvSpPr>
          <p:cNvPr id="458" name="Google Shape;458;p10: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59" name="Google Shape;459;p10: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Your expectations for talk in the classroom will change depending on whether you are asking students to engage in exploratory or presentational talk. For example, the skills required to have a discussion in English are very different to those required to coach a younger student in PE. The Oracy Framework is an important tool for setting and sharing what your expectations for talk in different contexts. Oracy Framework developed in conjunction with Voice 21 and Cambridge University as part of an EEF pilot project. Introduce each of the strands.</a:t>
            </a:r>
            <a:endParaRPr/>
          </a:p>
        </p:txBody>
      </p:sp>
      <p:sp>
        <p:nvSpPr>
          <p:cNvPr id="460" name="Google Shape;460;p10: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83" name="Shape 483"/>
        <p:cNvGrpSpPr/>
        <p:nvPr/>
      </p:nvGrpSpPr>
      <p:grpSpPr>
        <a:xfrm>
          <a:off x="0" y="0"/>
          <a:ext cx="0" cy="0"/>
          <a:chOff x="0" y="0"/>
          <a:chExt cx="0" cy="0"/>
        </a:xfrm>
      </p:grpSpPr>
      <p:sp>
        <p:nvSpPr>
          <p:cNvPr id="484" name="Google Shape;484;p11: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85" name="Google Shape;485;p11: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Now share the Oracy Framework as a whole- talk through some of the areas. (this will be in their toolkit) Framework. Is there anything that surprised them? Do they have any questions? How might this be useful in their school? </a:t>
            </a:r>
            <a:endParaRPr/>
          </a:p>
        </p:txBody>
      </p:sp>
      <p:sp>
        <p:nvSpPr>
          <p:cNvPr id="486" name="Google Shape;486;p11:notes"/>
          <p:cNvSpPr txBox="1"/>
          <p:nvPr>
            <p:ph idx="12" type="sldNum"/>
          </p:nvPr>
        </p:nvSpPr>
        <p:spPr>
          <a:xfrm>
            <a:off x="3850443" y="9428584"/>
            <a:ext cx="2945700" cy="498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94" name="Shape 494"/>
        <p:cNvGrpSpPr/>
        <p:nvPr/>
      </p:nvGrpSpPr>
      <p:grpSpPr>
        <a:xfrm>
          <a:off x="0" y="0"/>
          <a:ext cx="0" cy="0"/>
          <a:chOff x="0" y="0"/>
          <a:chExt cx="0" cy="0"/>
        </a:xfrm>
      </p:grpSpPr>
      <p:sp>
        <p:nvSpPr>
          <p:cNvPr id="495" name="Google Shape;495;p12: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96" name="Google Shape;496;p12: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Explain that we are now going to play four games. Each game exemplifies one of the four strands. After we have played games, participants will have to explain which game links to which strand.</a:t>
            </a:r>
            <a:endParaRPr/>
          </a:p>
          <a:p>
            <a:pPr indent="0" lvl="0" marL="0" rtl="0" algn="l">
              <a:lnSpc>
                <a:spcPct val="100000"/>
              </a:lnSpc>
              <a:spcBef>
                <a:spcPts val="0"/>
              </a:spcBef>
              <a:spcAft>
                <a:spcPts val="0"/>
              </a:spcAft>
              <a:buSzPts val="1400"/>
              <a:buNone/>
            </a:pPr>
            <a:r>
              <a:rPr lang="en-GB"/>
              <a:t>1-20 works well with the whole room - the rest can be played in smaller groups/ on tables</a:t>
            </a:r>
            <a:endParaRPr/>
          </a:p>
        </p:txBody>
      </p:sp>
      <p:sp>
        <p:nvSpPr>
          <p:cNvPr id="497" name="Google Shape;497;p12:notes"/>
          <p:cNvSpPr txBox="1"/>
          <p:nvPr>
            <p:ph idx="12" type="sldNum"/>
          </p:nvPr>
        </p:nvSpPr>
        <p:spPr>
          <a:xfrm>
            <a:off x="3850443" y="9428584"/>
            <a:ext cx="2945700" cy="498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15" name="Shape 515"/>
        <p:cNvGrpSpPr/>
        <p:nvPr/>
      </p:nvGrpSpPr>
      <p:grpSpPr>
        <a:xfrm>
          <a:off x="0" y="0"/>
          <a:ext cx="0" cy="0"/>
          <a:chOff x="0" y="0"/>
          <a:chExt cx="0" cy="0"/>
        </a:xfrm>
      </p:grpSpPr>
      <p:sp>
        <p:nvSpPr>
          <p:cNvPr id="516" name="Google Shape;516;p13:notes"/>
          <p:cNvSpPr/>
          <p:nvPr>
            <p:ph idx="2" type="sldImg"/>
          </p:nvPr>
        </p:nvSpPr>
        <p:spPr>
          <a:xfrm>
            <a:off x="90488" y="744538"/>
            <a:ext cx="6616700" cy="3722687"/>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17" name="Google Shape;517;p13:notes"/>
          <p:cNvSpPr txBox="1"/>
          <p:nvPr>
            <p:ph idx="1" type="body"/>
          </p:nvPr>
        </p:nvSpPr>
        <p:spPr>
          <a:xfrm>
            <a:off x="679767" y="4715147"/>
            <a:ext cx="5438140" cy="446698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Also praising specific strands</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25" name="Shape 525"/>
        <p:cNvGrpSpPr/>
        <p:nvPr/>
      </p:nvGrpSpPr>
      <p:grpSpPr>
        <a:xfrm>
          <a:off x="0" y="0"/>
          <a:ext cx="0" cy="0"/>
          <a:chOff x="0" y="0"/>
          <a:chExt cx="0" cy="0"/>
        </a:xfrm>
      </p:grpSpPr>
      <p:sp>
        <p:nvSpPr>
          <p:cNvPr id="526" name="Google Shape;526;p14: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27" name="Google Shape;527;p14: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Share some different ways that the Framework can be used .e.g adapting and developing as key document in your school (Torriano, top right). Incorporating in your core school values or skill sets (Bishops Young). Using as a tool for reflection and feedback. Creating success criteria using the framework for any oracy task students engage in. </a:t>
            </a:r>
            <a:endParaRPr/>
          </a:p>
        </p:txBody>
      </p:sp>
      <p:sp>
        <p:nvSpPr>
          <p:cNvPr id="528" name="Google Shape;528;p14:notes"/>
          <p:cNvSpPr txBox="1"/>
          <p:nvPr>
            <p:ph idx="12" type="sldNum"/>
          </p:nvPr>
        </p:nvSpPr>
        <p:spPr>
          <a:xfrm>
            <a:off x="3850443" y="9428584"/>
            <a:ext cx="2945700" cy="498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8" name="Shape 538"/>
        <p:cNvGrpSpPr/>
        <p:nvPr/>
      </p:nvGrpSpPr>
      <p:grpSpPr>
        <a:xfrm>
          <a:off x="0" y="0"/>
          <a:ext cx="0" cy="0"/>
          <a:chOff x="0" y="0"/>
          <a:chExt cx="0" cy="0"/>
        </a:xfrm>
      </p:grpSpPr>
      <p:sp>
        <p:nvSpPr>
          <p:cNvPr id="539" name="Google Shape;539;p1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40" name="Google Shape;540;p15: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541" name="Google Shape;541;p15:notes"/>
          <p:cNvSpPr txBox="1"/>
          <p:nvPr>
            <p:ph idx="12" type="sldNum"/>
          </p:nvPr>
        </p:nvSpPr>
        <p:spPr>
          <a:xfrm>
            <a:off x="3850443" y="9428584"/>
            <a:ext cx="2945700" cy="498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49" name="Shape 549"/>
        <p:cNvGrpSpPr/>
        <p:nvPr/>
      </p:nvGrpSpPr>
      <p:grpSpPr>
        <a:xfrm>
          <a:off x="0" y="0"/>
          <a:ext cx="0" cy="0"/>
          <a:chOff x="0" y="0"/>
          <a:chExt cx="0" cy="0"/>
        </a:xfrm>
      </p:grpSpPr>
      <p:sp>
        <p:nvSpPr>
          <p:cNvPr id="550" name="Google Shape;550;p16:notes"/>
          <p:cNvSpPr/>
          <p:nvPr>
            <p:ph idx="2" type="sldImg"/>
          </p:nvPr>
        </p:nvSpPr>
        <p:spPr>
          <a:xfrm>
            <a:off x="377946" y="744497"/>
            <a:ext cx="6042378" cy="3722484"/>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551" name="Google Shape;551;p16:notes"/>
          <p:cNvSpPr txBox="1"/>
          <p:nvPr>
            <p:ph idx="1" type="body"/>
          </p:nvPr>
        </p:nvSpPr>
        <p:spPr>
          <a:xfrm>
            <a:off x="679767" y="4715147"/>
            <a:ext cx="5438140" cy="446698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b="1" lang="en-GB"/>
              <a:t>End slide - Please leave as is but always insert it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8" name="Shape 288"/>
        <p:cNvGrpSpPr/>
        <p:nvPr/>
      </p:nvGrpSpPr>
      <p:grpSpPr>
        <a:xfrm>
          <a:off x="0" y="0"/>
          <a:ext cx="0" cy="0"/>
          <a:chOff x="0" y="0"/>
          <a:chExt cx="0" cy="0"/>
        </a:xfrm>
      </p:grpSpPr>
      <p:sp>
        <p:nvSpPr>
          <p:cNvPr id="289" name="Google Shape;289;p2:notes"/>
          <p:cNvSpPr/>
          <p:nvPr>
            <p:ph idx="2" type="sldImg"/>
          </p:nvPr>
        </p:nvSpPr>
        <p:spPr>
          <a:xfrm>
            <a:off x="377946" y="744497"/>
            <a:ext cx="6042378" cy="3722484"/>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0" name="Google Shape;290;p2:notes"/>
          <p:cNvSpPr txBox="1"/>
          <p:nvPr>
            <p:ph idx="1" type="body"/>
          </p:nvPr>
        </p:nvSpPr>
        <p:spPr>
          <a:xfrm>
            <a:off x="679767" y="4715147"/>
            <a:ext cx="5438140" cy="446698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5" name="Shape 295"/>
        <p:cNvGrpSpPr/>
        <p:nvPr/>
      </p:nvGrpSpPr>
      <p:grpSpPr>
        <a:xfrm>
          <a:off x="0" y="0"/>
          <a:ext cx="0" cy="0"/>
          <a:chOff x="0" y="0"/>
          <a:chExt cx="0" cy="0"/>
        </a:xfrm>
      </p:grpSpPr>
      <p:sp>
        <p:nvSpPr>
          <p:cNvPr id="296" name="Google Shape;296;p5: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7" name="Google Shape;297;p5:notes"/>
          <p:cNvSpPr txBox="1"/>
          <p:nvPr>
            <p:ph idx="1" type="body"/>
          </p:nvPr>
        </p:nvSpPr>
        <p:spPr>
          <a:xfrm>
            <a:off x="679768" y="4777194"/>
            <a:ext cx="5438140" cy="3908771"/>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1100"/>
              <a:buFont typeface="Arial"/>
              <a:buNone/>
            </a:pPr>
            <a:r>
              <a:rPr b="0" i="0" lang="en-GB" sz="1200" u="none" cap="none" strike="noStrike">
                <a:solidFill>
                  <a:schemeClr val="dk1"/>
                </a:solidFill>
                <a:latin typeface="Helvetica Neue"/>
                <a:ea typeface="Helvetica Neue"/>
                <a:cs typeface="Helvetica Neue"/>
                <a:sym typeface="Helvetica Neue"/>
              </a:rPr>
              <a:t>We cannot assume students will “pick up” the oracy skills they need for success in school and life. </a:t>
            </a:r>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Helvetica Neue"/>
                <a:ea typeface="Helvetica Neue"/>
                <a:cs typeface="Helvetica Neue"/>
                <a:sym typeface="Helvetica Neue"/>
              </a:rPr>
              <a:t>We believe that effective oracy increases confidence. Without the ability to communicate and listen to others, children are more likely to experience challenges in the classroom and the playground. By learning to communicate effectively we are supporting them to grow the confidence to manage their interactions, self regulate, integrate, accept and share their ideas. We are supporting them to find their voice.</a:t>
            </a:r>
            <a:endParaRPr>
              <a:solidFill>
                <a:schemeClr val="dk1"/>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Helvetica Neue"/>
                <a:ea typeface="Helvetica Neue"/>
                <a:cs typeface="Helvetica Neue"/>
                <a:sym typeface="Helvetica Neue"/>
              </a:rPr>
              <a:t>We also know that oracy improves academic outcomes. Through our own research and working with both schools and academics, we know that “ways of talking shape ways of learning.” Having both the skills and the confidence to articulate ideas and explore and develop understanding can elevate learning. </a:t>
            </a:r>
            <a:endParaRPr>
              <a:solidFill>
                <a:schemeClr val="dk1"/>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Helvetica Neue"/>
                <a:ea typeface="Helvetica Neue"/>
                <a:cs typeface="Helvetica Neue"/>
                <a:sym typeface="Helvetica Neue"/>
              </a:rPr>
              <a:t>In a post pandemic world there is an urgent need to foster wellbeing. Unless we give oracy and its connection to wellbeing the recognition and attention it should have in education - we will continue to have young people who are likely to develop speech language and communication difficulties, display challenging behaviours in an effort to be understood and in some cases embark on a trajectory of lifelong mental health and wellbeing challenges. We believe a high quality oracy education can support children to articulate their feelings and engage with the world around them, finding their place as well as their voice.</a:t>
            </a:r>
            <a:endParaRPr>
              <a:solidFill>
                <a:schemeClr val="dk1"/>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Helvetica Neue"/>
                <a:ea typeface="Helvetica Neue"/>
                <a:cs typeface="Helvetica Neue"/>
                <a:sym typeface="Helvetica Neue"/>
              </a:rPr>
              <a:t>Of course we also believe that effective oracy skills help students thrive in life beyond school. In an ever changing employment market, it is worth considering that 8/13 top skills involve oracy - the ability to communicate clearly, articulating ideas, collaborating, hypothesising and negotiating should have parity with academic knowledge and understanding. </a:t>
            </a:r>
            <a:endParaRPr>
              <a:solidFill>
                <a:schemeClr val="dk1"/>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t/>
            </a:r>
            <a:endParaRPr>
              <a:solidFill>
                <a:schemeClr val="dk1"/>
              </a:solidFill>
              <a:latin typeface="Helvetica Neue"/>
              <a:ea typeface="Helvetica Neue"/>
              <a:cs typeface="Helvetica Neue"/>
              <a:sym typeface="Helvetica Neue"/>
            </a:endParaRPr>
          </a:p>
          <a:p>
            <a:pPr indent="0" lvl="0" marL="0" rtl="0" algn="l">
              <a:lnSpc>
                <a:spcPct val="100000"/>
              </a:lnSpc>
              <a:spcBef>
                <a:spcPts val="0"/>
              </a:spcBef>
              <a:spcAft>
                <a:spcPts val="0"/>
              </a:spcAft>
              <a:buClr>
                <a:schemeClr val="dk1"/>
              </a:buClr>
              <a:buSzPts val="1100"/>
              <a:buFont typeface="Arial"/>
              <a:buNone/>
            </a:pPr>
            <a:r>
              <a:rPr lang="en-GB">
                <a:solidFill>
                  <a:schemeClr val="dk1"/>
                </a:solidFill>
                <a:latin typeface="Helvetica Neue"/>
                <a:ea typeface="Helvetica Neue"/>
                <a:cs typeface="Helvetica Neue"/>
                <a:sym typeface="Helvetica Neue"/>
              </a:rPr>
              <a:t>Lastly we know that oracy narrows gaps/ promotes social equity - Communications trust -talking about a generation - Three quarters of children who experience persistent poverty throughout their early years start school without the language skills they need for learning. With a high quality oracy education, we can provide children with the knowledge, understanding, tools and confidence to bridge those gaps, finding their voice for learning and life.</a:t>
            </a:r>
            <a:endParaRPr>
              <a:solidFill>
                <a:schemeClr val="dk1"/>
              </a:solidFill>
              <a:latin typeface="Helvetica Neue"/>
              <a:ea typeface="Helvetica Neue"/>
              <a:cs typeface="Helvetica Neue"/>
              <a:sym typeface="Helvetica Neue"/>
            </a:endParaRPr>
          </a:p>
          <a:p>
            <a:pPr indent="0" lvl="0" marL="0" rtl="0" algn="l">
              <a:lnSpc>
                <a:spcPct val="100000"/>
              </a:lnSpc>
              <a:spcBef>
                <a:spcPts val="0"/>
              </a:spcBef>
              <a:spcAft>
                <a:spcPts val="0"/>
              </a:spcAft>
              <a:buSzPts val="1400"/>
              <a:buNone/>
            </a:pPr>
            <a:r>
              <a:t/>
            </a:r>
            <a:endParaRPr/>
          </a:p>
        </p:txBody>
      </p:sp>
      <p:sp>
        <p:nvSpPr>
          <p:cNvPr id="298" name="Google Shape;298;p5:notes"/>
          <p:cNvSpPr txBox="1"/>
          <p:nvPr>
            <p:ph idx="12" type="sldNum"/>
          </p:nvPr>
        </p:nvSpPr>
        <p:spPr>
          <a:xfrm>
            <a:off x="3850443" y="9428584"/>
            <a:ext cx="2945659" cy="49796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Clr>
                <a:srgbClr val="000000"/>
              </a:buClr>
              <a:buSzPts val="1200"/>
              <a:buFont typeface="Arial"/>
              <a:buNone/>
            </a:pPr>
            <a:fld id="{00000000-1234-1234-1234-123412341234}" type="slidenum">
              <a:rPr lang="en-GB"/>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6" name="Shape 366"/>
        <p:cNvGrpSpPr/>
        <p:nvPr/>
      </p:nvGrpSpPr>
      <p:grpSpPr>
        <a:xfrm>
          <a:off x="0" y="0"/>
          <a:ext cx="0" cy="0"/>
          <a:chOff x="0" y="0"/>
          <a:chExt cx="0" cy="0"/>
        </a:xfrm>
      </p:grpSpPr>
      <p:sp>
        <p:nvSpPr>
          <p:cNvPr id="367" name="Google Shape;367;p4:notes"/>
          <p:cNvSpPr/>
          <p:nvPr>
            <p:ph idx="2" type="sldImg"/>
          </p:nvPr>
        </p:nvSpPr>
        <p:spPr>
          <a:xfrm>
            <a:off x="377946" y="744497"/>
            <a:ext cx="6042378" cy="3722484"/>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8" name="Google Shape;368;p4:notes"/>
          <p:cNvSpPr txBox="1"/>
          <p:nvPr>
            <p:ph idx="1" type="body"/>
          </p:nvPr>
        </p:nvSpPr>
        <p:spPr>
          <a:xfrm>
            <a:off x="679767" y="4715147"/>
            <a:ext cx="5438140" cy="4466981"/>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sz="1100" u="sng">
                <a:solidFill>
                  <a:schemeClr val="hlink"/>
                </a:solidFill>
                <a:hlinkClick r:id="rId2"/>
              </a:rPr>
              <a:t>Theory of Change Animation (vimeo.com)</a:t>
            </a:r>
            <a:endParaRPr/>
          </a:p>
          <a:p>
            <a:pPr indent="0" lvl="0" marL="0" rtl="0" algn="l">
              <a:lnSpc>
                <a:spcPct val="100000"/>
              </a:lnSpc>
              <a:spcBef>
                <a:spcPts val="0"/>
              </a:spcBef>
              <a:spcAft>
                <a:spcPts val="0"/>
              </a:spcAft>
              <a:buSzPts val="1400"/>
              <a:buNone/>
            </a:pPr>
            <a:r>
              <a:rPr lang="en-GB">
                <a:solidFill>
                  <a:schemeClr val="dk1"/>
                </a:solidFill>
              </a:rPr>
              <a:t>And unfortunately, research tells us that at the moment, this inequality at the start of a child’s schooling tends to grow/deepen as they move through school.</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lang="en-GB">
                <a:solidFill>
                  <a:schemeClr val="dk1"/>
                </a:solidFill>
              </a:rPr>
              <a:t>This is what we want to address as a charitable organisation. We believe that explicit and sustained teaching of speaking and listening skills can make a difference to that gap.</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lang="en-GB">
                <a:solidFill>
                  <a:schemeClr val="dk1"/>
                </a:solidFill>
              </a:rPr>
              <a:t>What is the implication of this for fairness in our education system?</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lang="en-GB">
                <a:solidFill>
                  <a:schemeClr val="dk1"/>
                </a:solidFill>
              </a:rPr>
              <a:t>The details: </a:t>
            </a:r>
            <a:endParaRPr>
              <a:solidFill>
                <a:schemeClr val="dk1"/>
              </a:solidFill>
            </a:endParaRPr>
          </a:p>
          <a:p>
            <a:pPr indent="0" lvl="0" marL="0" rtl="0" algn="l">
              <a:lnSpc>
                <a:spcPct val="100000"/>
              </a:lnSpc>
              <a:spcBef>
                <a:spcPts val="0"/>
              </a:spcBef>
              <a:spcAft>
                <a:spcPts val="0"/>
              </a:spcAft>
              <a:buSzPts val="1400"/>
              <a:buNone/>
            </a:pPr>
            <a:r>
              <a:rPr lang="en-GB">
                <a:solidFill>
                  <a:schemeClr val="dk1"/>
                </a:solidFill>
              </a:rPr>
              <a:t>At age 5, 58% of FSM-receiving children are below the expected standard (below ‘working securely on relevant subscales of the Foundation Stage Profile) compared to 37% of non-FSM. </a:t>
            </a:r>
            <a:endParaRPr>
              <a:solidFill>
                <a:schemeClr val="dk1"/>
              </a:solidFill>
            </a:endParaRPr>
          </a:p>
          <a:p>
            <a:pPr indent="0" lvl="0" marL="0" rtl="0" algn="l">
              <a:lnSpc>
                <a:spcPct val="100000"/>
              </a:lnSpc>
              <a:spcBef>
                <a:spcPts val="0"/>
              </a:spcBef>
              <a:spcAft>
                <a:spcPts val="0"/>
              </a:spcAft>
              <a:buSzPts val="1400"/>
              <a:buNone/>
            </a:pPr>
            <a:r>
              <a:rPr lang="en-GB">
                <a:solidFill>
                  <a:schemeClr val="dk1"/>
                </a:solidFill>
              </a:rPr>
              <a:t>At age 11, 23% (almost 1 in 4) of FSM-receiving children are below the expected reading level (lvl 4 at KS2), compared to 11% of non-FSM. </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lang="en-GB">
                <a:solidFill>
                  <a:schemeClr val="dk1"/>
                </a:solidFill>
              </a:rPr>
              <a:t>Bonus info: </a:t>
            </a:r>
            <a:endParaRPr>
              <a:solidFill>
                <a:schemeClr val="dk1"/>
              </a:solidFill>
            </a:endParaRPr>
          </a:p>
          <a:p>
            <a:pPr indent="0" lvl="0" marL="0" rtl="0" algn="l">
              <a:lnSpc>
                <a:spcPct val="100000"/>
              </a:lnSpc>
              <a:spcBef>
                <a:spcPts val="0"/>
              </a:spcBef>
              <a:spcAft>
                <a:spcPts val="0"/>
              </a:spcAft>
              <a:buSzPts val="1400"/>
              <a:buNone/>
            </a:pPr>
            <a:r>
              <a:rPr lang="en-GB">
                <a:solidFill>
                  <a:schemeClr val="dk1"/>
                </a:solidFill>
              </a:rPr>
              <a:t>Early language is strongly associated with literacy at 11. Children who are below expected language standard at age 5 are over 4 times more likely to be below standard for literacy at 11. </a:t>
            </a:r>
            <a:endParaRPr>
              <a:solidFill>
                <a:schemeClr val="dk1"/>
              </a:solidFill>
            </a:endParaRPr>
          </a:p>
          <a:p>
            <a:pPr indent="0" lvl="0" marL="0" rtl="0" algn="l">
              <a:lnSpc>
                <a:spcPct val="100000"/>
              </a:lnSpc>
              <a:spcBef>
                <a:spcPts val="0"/>
              </a:spcBef>
              <a:spcAft>
                <a:spcPts val="0"/>
              </a:spcAft>
              <a:buSzPts val="1400"/>
              <a:buNone/>
            </a:pPr>
            <a:r>
              <a:rPr lang="en-GB">
                <a:solidFill>
                  <a:schemeClr val="dk1"/>
                </a:solidFill>
              </a:rPr>
              <a:t>This is likely to be more than just a correlation or some sort of innate ability - the same study shows having poor language skills at 5 is associated with poorer self-confidence and attitudes to learning (which in turn affect literacy levels)</a:t>
            </a:r>
            <a:endParaRPr>
              <a:solidFill>
                <a:schemeClr val="dk1"/>
              </a:solidFill>
            </a:endParaRPr>
          </a:p>
          <a:p>
            <a:pPr indent="0" lvl="0" marL="0" rtl="0" algn="l">
              <a:lnSpc>
                <a:spcPct val="100000"/>
              </a:lnSpc>
              <a:spcBef>
                <a:spcPts val="0"/>
              </a:spcBef>
              <a:spcAft>
                <a:spcPts val="0"/>
              </a:spcAft>
              <a:buSzPts val="1400"/>
              <a:buNone/>
            </a:pPr>
            <a:r>
              <a:t/>
            </a:r>
            <a:endParaRPr>
              <a:solidFill>
                <a:schemeClr val="dk1"/>
              </a:solidFill>
            </a:endParaRPr>
          </a:p>
          <a:p>
            <a:pPr indent="0" lvl="0" marL="0" rtl="0" algn="l">
              <a:lnSpc>
                <a:spcPct val="100000"/>
              </a:lnSpc>
              <a:spcBef>
                <a:spcPts val="0"/>
              </a:spcBef>
              <a:spcAft>
                <a:spcPts val="0"/>
              </a:spcAft>
              <a:buSzPts val="1400"/>
              <a:buNone/>
            </a:pPr>
            <a:r>
              <a:rPr lang="en-GB">
                <a:solidFill>
                  <a:schemeClr val="dk1"/>
                </a:solidFill>
              </a:rPr>
              <a:t>It is also notable that children from advantaged backgrounds are more able to “escape” initial low scores. Analysis for Save the Children (2015 </a:t>
            </a:r>
            <a:r>
              <a:rPr i="1" lang="en-GB">
                <a:solidFill>
                  <a:schemeClr val="dk1"/>
                </a:solidFill>
              </a:rPr>
              <a:t>Ready to Read) </a:t>
            </a:r>
            <a:r>
              <a:rPr lang="en-GB">
                <a:solidFill>
                  <a:schemeClr val="dk1"/>
                </a:solidFill>
              </a:rPr>
              <a:t>showed that when you look at the bottom 40% of children by vocab ability at 3yrs, 75% of those from disadvantaged backgrounds are still in the bottom 40% at 5yrs, compared to only 39% of those from advantaged backgrounds. [This obvs speaks more to early years.]</a:t>
            </a:r>
            <a:endParaRPr>
              <a:solidFill>
                <a:schemeClr val="dk1"/>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5" name="Shape 375"/>
        <p:cNvGrpSpPr/>
        <p:nvPr/>
      </p:nvGrpSpPr>
      <p:grpSpPr>
        <a:xfrm>
          <a:off x="0" y="0"/>
          <a:ext cx="0" cy="0"/>
          <a:chOff x="0" y="0"/>
          <a:chExt cx="0" cy="0"/>
        </a:xfrm>
      </p:grpSpPr>
      <p:sp>
        <p:nvSpPr>
          <p:cNvPr id="376" name="Google Shape;376;p6:notes"/>
          <p:cNvSpPr/>
          <p:nvPr>
            <p:ph idx="2" type="sldImg"/>
          </p:nvPr>
        </p:nvSpPr>
        <p:spPr>
          <a:xfrm>
            <a:off x="377946" y="744497"/>
            <a:ext cx="6042300" cy="37224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77" name="Google Shape;377;p6:notes"/>
          <p:cNvSpPr txBox="1"/>
          <p:nvPr>
            <p:ph idx="1" type="body"/>
          </p:nvPr>
        </p:nvSpPr>
        <p:spPr>
          <a:xfrm>
            <a:off x="679768" y="4715147"/>
            <a:ext cx="5438100" cy="44670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100"/>
              <a:buFont typeface="Arial"/>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7: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84" name="Google Shape;384;p7: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Now that we’ve discussed why oracy is important, let’s consider what we actually mean by the term oracy. The term oracy is not new. It was coined in 1965 by the academic Andrew Wilkinson. It is a neologism: a made up word to give it parity with literacy and numeracy, emphasising the fact that just like literacy and numeracy, it is a skill which can and should be taught rather than simply left to chance. There are many definitions of oracy floating around, some better than others but for Voice 21, oracy is the ability to articulate ideas, develop understanding and engage with others through spoken language. </a:t>
            </a:r>
            <a:endParaRPr/>
          </a:p>
          <a:p>
            <a:pPr indent="0" lvl="0" marL="0" rtl="0" algn="l">
              <a:lnSpc>
                <a:spcPct val="100000"/>
              </a:lnSpc>
              <a:spcBef>
                <a:spcPts val="0"/>
              </a:spcBef>
              <a:spcAft>
                <a:spcPts val="0"/>
              </a:spcAft>
              <a:buSzPts val="1400"/>
              <a:buNone/>
            </a:pPr>
            <a:r>
              <a:t/>
            </a:r>
            <a:endParaRPr/>
          </a:p>
        </p:txBody>
      </p:sp>
      <p:sp>
        <p:nvSpPr>
          <p:cNvPr id="385" name="Google Shape;385;p7:notes"/>
          <p:cNvSpPr txBox="1"/>
          <p:nvPr>
            <p:ph idx="12" type="sldNum"/>
          </p:nvPr>
        </p:nvSpPr>
        <p:spPr>
          <a:xfrm>
            <a:off x="3850443" y="9428584"/>
            <a:ext cx="2945700" cy="498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6" name="Shape 396"/>
        <p:cNvGrpSpPr/>
        <p:nvPr/>
      </p:nvGrpSpPr>
      <p:grpSpPr>
        <a:xfrm>
          <a:off x="0" y="0"/>
          <a:ext cx="0" cy="0"/>
          <a:chOff x="0" y="0"/>
          <a:chExt cx="0" cy="0"/>
        </a:xfrm>
      </p:grpSpPr>
      <p:sp>
        <p:nvSpPr>
          <p:cNvPr id="397" name="Google Shape;397;p8: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98" name="Google Shape;398;p8: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In a classroom context, this means learning both </a:t>
            </a:r>
            <a:r>
              <a:rPr i="1" lang="en-GB"/>
              <a:t>to </a:t>
            </a:r>
            <a:r>
              <a:rPr lang="en-GB"/>
              <a:t>and </a:t>
            </a:r>
            <a:r>
              <a:rPr i="1" lang="en-GB"/>
              <a:t>through </a:t>
            </a:r>
            <a:r>
              <a:rPr lang="en-GB"/>
              <a:t>talk i.e. providing students with the opportunities to develop their thinking, understanding and subject knowledge </a:t>
            </a:r>
            <a:r>
              <a:rPr i="1" lang="en-GB"/>
              <a:t>through </a:t>
            </a:r>
            <a:r>
              <a:rPr lang="en-GB"/>
              <a:t>talk but also teaching them the oracy skills they need </a:t>
            </a:r>
            <a:r>
              <a:rPr i="1" lang="en-GB"/>
              <a:t>to </a:t>
            </a:r>
            <a:r>
              <a:rPr lang="en-GB"/>
              <a:t>talk and do this effectively. </a:t>
            </a:r>
            <a:endParaRPr/>
          </a:p>
        </p:txBody>
      </p:sp>
      <p:sp>
        <p:nvSpPr>
          <p:cNvPr id="399" name="Google Shape;399;p8:notes"/>
          <p:cNvSpPr txBox="1"/>
          <p:nvPr>
            <p:ph idx="12" type="sldNum"/>
          </p:nvPr>
        </p:nvSpPr>
        <p:spPr>
          <a:xfrm>
            <a:off x="3850443" y="9428584"/>
            <a:ext cx="2945700" cy="498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1" name="Shape 411"/>
        <p:cNvGrpSpPr/>
        <p:nvPr/>
      </p:nvGrpSpPr>
      <p:grpSpPr>
        <a:xfrm>
          <a:off x="0" y="0"/>
          <a:ext cx="0" cy="0"/>
          <a:chOff x="0" y="0"/>
          <a:chExt cx="0" cy="0"/>
        </a:xfrm>
      </p:grpSpPr>
      <p:sp>
        <p:nvSpPr>
          <p:cNvPr id="412" name="Google Shape;412;p9:notes"/>
          <p:cNvSpPr/>
          <p:nvPr>
            <p:ph idx="2" type="sldImg"/>
          </p:nvPr>
        </p:nvSpPr>
        <p:spPr>
          <a:xfrm>
            <a:off x="422275" y="1241425"/>
            <a:ext cx="5953125" cy="3349625"/>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13" name="Google Shape;413;p9:notes"/>
          <p:cNvSpPr txBox="1"/>
          <p:nvPr>
            <p:ph idx="1" type="body"/>
          </p:nvPr>
        </p:nvSpPr>
        <p:spPr>
          <a:xfrm>
            <a:off x="679768" y="4777194"/>
            <a:ext cx="5438140" cy="3908614"/>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rPr lang="en-GB"/>
              <a:t>Now introduce the distinction between exploratory and presentational talk: Douglas Barnes, through much research and observation of classroom talk, split the main types of talk found in the classroom into two categories - exploratory and presentational. </a:t>
            </a:r>
            <a:endParaRPr/>
          </a:p>
          <a:p>
            <a:pPr indent="0" lvl="0" marL="0" rtl="0" algn="l">
              <a:lnSpc>
                <a:spcPct val="100000"/>
              </a:lnSpc>
              <a:spcBef>
                <a:spcPts val="0"/>
              </a:spcBef>
              <a:spcAft>
                <a:spcPts val="0"/>
              </a:spcAft>
              <a:buSzPts val="1400"/>
              <a:buNone/>
            </a:pPr>
            <a:r>
              <a:t/>
            </a:r>
            <a:endParaRPr/>
          </a:p>
          <a:p>
            <a:pPr indent="0" lvl="0" marL="0" rtl="0" algn="l">
              <a:lnSpc>
                <a:spcPct val="100000"/>
              </a:lnSpc>
              <a:spcBef>
                <a:spcPts val="0"/>
              </a:spcBef>
              <a:spcAft>
                <a:spcPts val="0"/>
              </a:spcAft>
              <a:buSzPts val="1400"/>
              <a:buNone/>
            </a:pPr>
            <a:r>
              <a:t/>
            </a:r>
            <a:endParaRPr>
              <a:highlight>
                <a:srgbClr val="FFFF00"/>
              </a:highlight>
            </a:endParaRPr>
          </a:p>
        </p:txBody>
      </p:sp>
      <p:sp>
        <p:nvSpPr>
          <p:cNvPr id="414" name="Google Shape;414;p9:notes"/>
          <p:cNvSpPr txBox="1"/>
          <p:nvPr>
            <p:ph idx="12" type="sldNum"/>
          </p:nvPr>
        </p:nvSpPr>
        <p:spPr>
          <a:xfrm>
            <a:off x="3850443" y="9428584"/>
            <a:ext cx="2945659" cy="498055"/>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g2b448e16910_0_0:notes"/>
          <p:cNvSpPr/>
          <p:nvPr>
            <p:ph idx="2" type="sldImg"/>
          </p:nvPr>
        </p:nvSpPr>
        <p:spPr>
          <a:xfrm>
            <a:off x="422275" y="1241425"/>
            <a:ext cx="5953200" cy="33495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427" name="Google Shape;427;g2b448e16910_0_0:notes"/>
          <p:cNvSpPr txBox="1"/>
          <p:nvPr>
            <p:ph idx="1" type="body"/>
          </p:nvPr>
        </p:nvSpPr>
        <p:spPr>
          <a:xfrm>
            <a:off x="679768" y="4777194"/>
            <a:ext cx="5438100" cy="3908700"/>
          </a:xfrm>
          <a:prstGeom prst="rect">
            <a:avLst/>
          </a:prstGeom>
          <a:noFill/>
          <a:ln>
            <a:noFill/>
          </a:ln>
        </p:spPr>
        <p:txBody>
          <a:bodyPr anchorCtr="0" anchor="t" bIns="45700" lIns="91425" spcFirstLastPara="1" rIns="91425" wrap="square" tIns="45700">
            <a:noAutofit/>
          </a:bodyPr>
          <a:lstStyle/>
          <a:p>
            <a:pPr indent="0" lvl="0" marL="0" rtl="0" algn="l">
              <a:lnSpc>
                <a:spcPct val="115000"/>
              </a:lnSpc>
              <a:spcBef>
                <a:spcPts val="0"/>
              </a:spcBef>
              <a:spcAft>
                <a:spcPts val="0"/>
              </a:spcAft>
              <a:buSzPts val="1100"/>
              <a:buNone/>
            </a:pPr>
            <a:r>
              <a:rPr lang="en-GB"/>
              <a:t>As with most things in education, there will be some examples which are most definitely exploratory or presentational but most will fall somewhere in between, on a continuum.</a:t>
            </a:r>
            <a:endParaRPr/>
          </a:p>
          <a:p>
            <a:pPr indent="0" lvl="0" marL="0" rtl="0" algn="l">
              <a:lnSpc>
                <a:spcPct val="115000"/>
              </a:lnSpc>
              <a:spcBef>
                <a:spcPts val="0"/>
              </a:spcBef>
              <a:spcAft>
                <a:spcPts val="0"/>
              </a:spcAft>
              <a:buClr>
                <a:schemeClr val="dk1"/>
              </a:buClr>
              <a:buSzPts val="1100"/>
              <a:buFont typeface="Arial"/>
              <a:buNone/>
            </a:pPr>
            <a:r>
              <a:t/>
            </a:r>
            <a:endParaRPr/>
          </a:p>
          <a:p>
            <a:pPr indent="0" lvl="0" marL="0" rtl="0" algn="l">
              <a:lnSpc>
                <a:spcPct val="115000"/>
              </a:lnSpc>
              <a:spcBef>
                <a:spcPts val="0"/>
              </a:spcBef>
              <a:spcAft>
                <a:spcPts val="0"/>
              </a:spcAft>
              <a:buClr>
                <a:schemeClr val="dk1"/>
              </a:buClr>
              <a:buSzPts val="1100"/>
              <a:buFont typeface="Arial"/>
              <a:buNone/>
            </a:pPr>
            <a:r>
              <a:rPr lang="en-GB"/>
              <a:t>*Click for examples of types of talk in the classroom and ask participants to signal where on the continuum they think it falls. Use this as a way of drawing out people’s thinking and ideas e.g. ‘Why have you put this as  4?’ - correct any misconceptions, for example, if talk is spontaneous it must be exploratory (it’s actually the audience that matters - presentational talk is talk with an audience in mind). </a:t>
            </a:r>
            <a:endParaRPr/>
          </a:p>
          <a:p>
            <a:pPr indent="0" lvl="0" marL="0" rtl="0" algn="l">
              <a:lnSpc>
                <a:spcPct val="100000"/>
              </a:lnSpc>
              <a:spcBef>
                <a:spcPts val="0"/>
              </a:spcBef>
              <a:spcAft>
                <a:spcPts val="0"/>
              </a:spcAft>
              <a:buSzPts val="1400"/>
              <a:buNone/>
            </a:pPr>
            <a:r>
              <a:t/>
            </a:r>
            <a:endParaRPr/>
          </a:p>
        </p:txBody>
      </p:sp>
      <p:sp>
        <p:nvSpPr>
          <p:cNvPr id="428" name="Google Shape;428;g2b448e16910_0_0:notes"/>
          <p:cNvSpPr txBox="1"/>
          <p:nvPr>
            <p:ph idx="12" type="sldNum"/>
          </p:nvPr>
        </p:nvSpPr>
        <p:spPr>
          <a:xfrm>
            <a:off x="3850443" y="9428584"/>
            <a:ext cx="2945700" cy="4980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GB"/>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3" name="Shape 13"/>
        <p:cNvGrpSpPr/>
        <p:nvPr/>
      </p:nvGrpSpPr>
      <p:grpSpPr>
        <a:xfrm>
          <a:off x="0" y="0"/>
          <a:ext cx="0" cy="0"/>
          <a:chOff x="0" y="0"/>
          <a:chExt cx="0" cy="0"/>
        </a:xfrm>
      </p:grpSpPr>
      <p:sp>
        <p:nvSpPr>
          <p:cNvPr id="14" name="Google Shape;14;p18"/>
          <p:cNvSpPr txBox="1"/>
          <p:nvPr>
            <p:ph type="ctrTitle"/>
          </p:nvPr>
        </p:nvSpPr>
        <p:spPr>
          <a:xfrm>
            <a:off x="415611" y="992767"/>
            <a:ext cx="11360800" cy="27368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5" name="Google Shape;15;p18"/>
          <p:cNvSpPr txBox="1"/>
          <p:nvPr>
            <p:ph idx="1" type="subTitle"/>
          </p:nvPr>
        </p:nvSpPr>
        <p:spPr>
          <a:xfrm>
            <a:off x="415600" y="3778833"/>
            <a:ext cx="11360800" cy="10568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6" name="Google Shape;16;p18"/>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8" name="Shape 48"/>
        <p:cNvGrpSpPr/>
        <p:nvPr/>
      </p:nvGrpSpPr>
      <p:grpSpPr>
        <a:xfrm>
          <a:off x="0" y="0"/>
          <a:ext cx="0" cy="0"/>
          <a:chOff x="0" y="0"/>
          <a:chExt cx="0" cy="0"/>
        </a:xfrm>
      </p:grpSpPr>
      <p:sp>
        <p:nvSpPr>
          <p:cNvPr id="49" name="Google Shape;49;p33"/>
          <p:cNvSpPr txBox="1"/>
          <p:nvPr>
            <p:ph hasCustomPrompt="1" type="title"/>
          </p:nvPr>
        </p:nvSpPr>
        <p:spPr>
          <a:xfrm>
            <a:off x="415600" y="1474833"/>
            <a:ext cx="11360800" cy="26180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16000"/>
              <a:buNone/>
              <a:defRPr sz="16000"/>
            </a:lvl1pPr>
            <a:lvl2pPr lvl="1" algn="ctr">
              <a:lnSpc>
                <a:spcPct val="100000"/>
              </a:lnSpc>
              <a:spcBef>
                <a:spcPts val="0"/>
              </a:spcBef>
              <a:spcAft>
                <a:spcPts val="0"/>
              </a:spcAft>
              <a:buSzPts val="16000"/>
              <a:buNone/>
              <a:defRPr sz="16000"/>
            </a:lvl2pPr>
            <a:lvl3pPr lvl="2" algn="ctr">
              <a:lnSpc>
                <a:spcPct val="100000"/>
              </a:lnSpc>
              <a:spcBef>
                <a:spcPts val="0"/>
              </a:spcBef>
              <a:spcAft>
                <a:spcPts val="0"/>
              </a:spcAft>
              <a:buSzPts val="16000"/>
              <a:buNone/>
              <a:defRPr sz="16000"/>
            </a:lvl3pPr>
            <a:lvl4pPr lvl="3" algn="ctr">
              <a:lnSpc>
                <a:spcPct val="100000"/>
              </a:lnSpc>
              <a:spcBef>
                <a:spcPts val="0"/>
              </a:spcBef>
              <a:spcAft>
                <a:spcPts val="0"/>
              </a:spcAft>
              <a:buSzPts val="16000"/>
              <a:buNone/>
              <a:defRPr sz="16000"/>
            </a:lvl4pPr>
            <a:lvl5pPr lvl="4" algn="ctr">
              <a:lnSpc>
                <a:spcPct val="100000"/>
              </a:lnSpc>
              <a:spcBef>
                <a:spcPts val="0"/>
              </a:spcBef>
              <a:spcAft>
                <a:spcPts val="0"/>
              </a:spcAft>
              <a:buSzPts val="16000"/>
              <a:buNone/>
              <a:defRPr sz="16000"/>
            </a:lvl5pPr>
            <a:lvl6pPr lvl="5" algn="ctr">
              <a:lnSpc>
                <a:spcPct val="100000"/>
              </a:lnSpc>
              <a:spcBef>
                <a:spcPts val="0"/>
              </a:spcBef>
              <a:spcAft>
                <a:spcPts val="0"/>
              </a:spcAft>
              <a:buSzPts val="16000"/>
              <a:buNone/>
              <a:defRPr sz="16000"/>
            </a:lvl6pPr>
            <a:lvl7pPr lvl="6" algn="ctr">
              <a:lnSpc>
                <a:spcPct val="100000"/>
              </a:lnSpc>
              <a:spcBef>
                <a:spcPts val="0"/>
              </a:spcBef>
              <a:spcAft>
                <a:spcPts val="0"/>
              </a:spcAft>
              <a:buSzPts val="16000"/>
              <a:buNone/>
              <a:defRPr sz="16000"/>
            </a:lvl7pPr>
            <a:lvl8pPr lvl="7" algn="ctr">
              <a:lnSpc>
                <a:spcPct val="100000"/>
              </a:lnSpc>
              <a:spcBef>
                <a:spcPts val="0"/>
              </a:spcBef>
              <a:spcAft>
                <a:spcPts val="0"/>
              </a:spcAft>
              <a:buSzPts val="16000"/>
              <a:buNone/>
              <a:defRPr sz="16000"/>
            </a:lvl8pPr>
            <a:lvl9pPr lvl="8" algn="ctr">
              <a:lnSpc>
                <a:spcPct val="100000"/>
              </a:lnSpc>
              <a:spcBef>
                <a:spcPts val="0"/>
              </a:spcBef>
              <a:spcAft>
                <a:spcPts val="0"/>
              </a:spcAft>
              <a:buSzPts val="16000"/>
              <a:buNone/>
              <a:defRPr sz="16000"/>
            </a:lvl9pPr>
          </a:lstStyle>
          <a:p>
            <a:r>
              <a:t>xx%</a:t>
            </a:r>
          </a:p>
        </p:txBody>
      </p:sp>
      <p:sp>
        <p:nvSpPr>
          <p:cNvPr id="50" name="Google Shape;50;p33"/>
          <p:cNvSpPr txBox="1"/>
          <p:nvPr>
            <p:ph idx="1" type="body"/>
          </p:nvPr>
        </p:nvSpPr>
        <p:spPr>
          <a:xfrm>
            <a:off x="415600" y="4202967"/>
            <a:ext cx="11360800" cy="1734400"/>
          </a:xfrm>
          <a:prstGeom prst="rect">
            <a:avLst/>
          </a:prstGeom>
          <a:noFill/>
          <a:ln>
            <a:noFill/>
          </a:ln>
        </p:spPr>
        <p:txBody>
          <a:bodyPr anchorCtr="0" anchor="t" bIns="121900" lIns="121900" spcFirstLastPara="1" rIns="121900" wrap="square" tIns="121900">
            <a:noAutofit/>
          </a:bodyPr>
          <a:lstStyle>
            <a:lvl1pPr indent="-381000" lvl="0" marL="457200" algn="ctr">
              <a:lnSpc>
                <a:spcPct val="115000"/>
              </a:lnSpc>
              <a:spcBef>
                <a:spcPts val="0"/>
              </a:spcBef>
              <a:spcAft>
                <a:spcPts val="0"/>
              </a:spcAft>
              <a:buSzPts val="2400"/>
              <a:buChar char="●"/>
              <a:defRPr/>
            </a:lvl1pPr>
            <a:lvl2pPr indent="-349250" lvl="1" marL="914400" algn="ctr">
              <a:lnSpc>
                <a:spcPct val="115000"/>
              </a:lnSpc>
              <a:spcBef>
                <a:spcPts val="2100"/>
              </a:spcBef>
              <a:spcAft>
                <a:spcPts val="0"/>
              </a:spcAft>
              <a:buSzPts val="1900"/>
              <a:buChar char="○"/>
              <a:defRPr/>
            </a:lvl2pPr>
            <a:lvl3pPr indent="-349250" lvl="2" marL="1371600" algn="ctr">
              <a:lnSpc>
                <a:spcPct val="115000"/>
              </a:lnSpc>
              <a:spcBef>
                <a:spcPts val="2100"/>
              </a:spcBef>
              <a:spcAft>
                <a:spcPts val="0"/>
              </a:spcAft>
              <a:buSzPts val="1900"/>
              <a:buChar char="■"/>
              <a:defRPr/>
            </a:lvl3pPr>
            <a:lvl4pPr indent="-349250" lvl="3" marL="1828800" algn="ctr">
              <a:lnSpc>
                <a:spcPct val="115000"/>
              </a:lnSpc>
              <a:spcBef>
                <a:spcPts val="2100"/>
              </a:spcBef>
              <a:spcAft>
                <a:spcPts val="0"/>
              </a:spcAft>
              <a:buSzPts val="1900"/>
              <a:buChar char="●"/>
              <a:defRPr/>
            </a:lvl4pPr>
            <a:lvl5pPr indent="-349250" lvl="4" marL="2286000" algn="ctr">
              <a:lnSpc>
                <a:spcPct val="115000"/>
              </a:lnSpc>
              <a:spcBef>
                <a:spcPts val="2100"/>
              </a:spcBef>
              <a:spcAft>
                <a:spcPts val="0"/>
              </a:spcAft>
              <a:buSzPts val="1900"/>
              <a:buChar char="○"/>
              <a:defRPr/>
            </a:lvl5pPr>
            <a:lvl6pPr indent="-349250" lvl="5" marL="2743200" algn="ctr">
              <a:lnSpc>
                <a:spcPct val="115000"/>
              </a:lnSpc>
              <a:spcBef>
                <a:spcPts val="2100"/>
              </a:spcBef>
              <a:spcAft>
                <a:spcPts val="0"/>
              </a:spcAft>
              <a:buSzPts val="1900"/>
              <a:buChar char="■"/>
              <a:defRPr/>
            </a:lvl6pPr>
            <a:lvl7pPr indent="-349250" lvl="6" marL="3200400" algn="ctr">
              <a:lnSpc>
                <a:spcPct val="115000"/>
              </a:lnSpc>
              <a:spcBef>
                <a:spcPts val="2100"/>
              </a:spcBef>
              <a:spcAft>
                <a:spcPts val="0"/>
              </a:spcAft>
              <a:buSzPts val="1900"/>
              <a:buChar char="●"/>
              <a:defRPr/>
            </a:lvl7pPr>
            <a:lvl8pPr indent="-349250" lvl="7" marL="3657600" algn="ctr">
              <a:lnSpc>
                <a:spcPct val="115000"/>
              </a:lnSpc>
              <a:spcBef>
                <a:spcPts val="2100"/>
              </a:spcBef>
              <a:spcAft>
                <a:spcPts val="0"/>
              </a:spcAft>
              <a:buSzPts val="1900"/>
              <a:buChar char="○"/>
              <a:defRPr/>
            </a:lvl8pPr>
            <a:lvl9pPr indent="-349250" lvl="8" marL="4114800" algn="ctr">
              <a:lnSpc>
                <a:spcPct val="115000"/>
              </a:lnSpc>
              <a:spcBef>
                <a:spcPts val="2100"/>
              </a:spcBef>
              <a:spcAft>
                <a:spcPts val="2100"/>
              </a:spcAft>
              <a:buSzPts val="1900"/>
              <a:buChar char="■"/>
              <a:defRPr/>
            </a:lvl9pPr>
          </a:lstStyle>
          <a:p/>
        </p:txBody>
      </p:sp>
      <p:sp>
        <p:nvSpPr>
          <p:cNvPr id="51" name="Google Shape;51;p33"/>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2" name="Shape 52"/>
        <p:cNvGrpSpPr/>
        <p:nvPr/>
      </p:nvGrpSpPr>
      <p:grpSpPr>
        <a:xfrm>
          <a:off x="0" y="0"/>
          <a:ext cx="0" cy="0"/>
          <a:chOff x="0" y="0"/>
          <a:chExt cx="0" cy="0"/>
        </a:xfrm>
      </p:grpSpPr>
      <p:sp>
        <p:nvSpPr>
          <p:cNvPr id="53" name="Google Shape;53;p34"/>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60" name="Shape 60"/>
        <p:cNvGrpSpPr/>
        <p:nvPr/>
      </p:nvGrpSpPr>
      <p:grpSpPr>
        <a:xfrm>
          <a:off x="0" y="0"/>
          <a:ext cx="0" cy="0"/>
          <a:chOff x="0" y="0"/>
          <a:chExt cx="0" cy="0"/>
        </a:xfrm>
      </p:grpSpPr>
      <p:sp>
        <p:nvSpPr>
          <p:cNvPr id="61" name="Google Shape;61;p20"/>
          <p:cNvSpPr txBox="1"/>
          <p:nvPr>
            <p:ph type="title"/>
          </p:nvPr>
        </p:nvSpPr>
        <p:spPr>
          <a:xfrm>
            <a:off x="838200" y="365125"/>
            <a:ext cx="10515600" cy="1325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2" name="Google Shape;62;p20"/>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63" name="Google Shape;63;p20"/>
          <p:cNvSpPr txBox="1"/>
          <p:nvPr>
            <p:ph idx="10" type="dt"/>
          </p:nvPr>
        </p:nvSpPr>
        <p:spPr>
          <a:xfrm>
            <a:off x="838200" y="6356350"/>
            <a:ext cx="27432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4" name="Google Shape;64;p20"/>
          <p:cNvSpPr txBox="1"/>
          <p:nvPr>
            <p:ph idx="11" type="ftr"/>
          </p:nvPr>
        </p:nvSpPr>
        <p:spPr>
          <a:xfrm>
            <a:off x="4038600" y="6356350"/>
            <a:ext cx="4114800" cy="365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5" name="Google Shape;65;p20"/>
          <p:cNvSpPr txBox="1"/>
          <p:nvPr>
            <p:ph idx="12" type="sldNum"/>
          </p:nvPr>
        </p:nvSpPr>
        <p:spPr>
          <a:xfrm>
            <a:off x="8610600" y="6356350"/>
            <a:ext cx="27432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6" name="Shape 66"/>
        <p:cNvGrpSpPr/>
        <p:nvPr/>
      </p:nvGrpSpPr>
      <p:grpSpPr>
        <a:xfrm>
          <a:off x="0" y="0"/>
          <a:ext cx="0" cy="0"/>
          <a:chOff x="0" y="0"/>
          <a:chExt cx="0" cy="0"/>
        </a:xfrm>
      </p:grpSpPr>
      <p:sp>
        <p:nvSpPr>
          <p:cNvPr id="67" name="Google Shape;67;p44"/>
          <p:cNvSpPr txBox="1"/>
          <p:nvPr>
            <p:ph idx="10" type="dt"/>
          </p:nvPr>
        </p:nvSpPr>
        <p:spPr>
          <a:xfrm>
            <a:off x="838200" y="6356350"/>
            <a:ext cx="27432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8" name="Google Shape;68;p44"/>
          <p:cNvSpPr txBox="1"/>
          <p:nvPr>
            <p:ph idx="11" type="ftr"/>
          </p:nvPr>
        </p:nvSpPr>
        <p:spPr>
          <a:xfrm>
            <a:off x="4038600" y="6356350"/>
            <a:ext cx="4114800" cy="365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69" name="Google Shape;69;p44"/>
          <p:cNvSpPr txBox="1"/>
          <p:nvPr>
            <p:ph idx="12" type="sldNum"/>
          </p:nvPr>
        </p:nvSpPr>
        <p:spPr>
          <a:xfrm>
            <a:off x="8610600" y="6356350"/>
            <a:ext cx="27432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asic layout" type="title">
  <p:cSld name="TITLE">
    <p:spTree>
      <p:nvGrpSpPr>
        <p:cNvPr id="70" name="Shape 70"/>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71" name="Shape 71"/>
        <p:cNvGrpSpPr/>
        <p:nvPr/>
      </p:nvGrpSpPr>
      <p:grpSpPr>
        <a:xfrm>
          <a:off x="0" y="0"/>
          <a:ext cx="0" cy="0"/>
          <a:chOff x="0" y="0"/>
          <a:chExt cx="0" cy="0"/>
        </a:xfrm>
      </p:grpSpPr>
      <p:sp>
        <p:nvSpPr>
          <p:cNvPr id="72" name="Google Shape;72;p46"/>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Autofit/>
          </a:bodyPr>
          <a:lstStyle>
            <a:lvl1pPr lvl="0" algn="ctr">
              <a:lnSpc>
                <a:spcPct val="90000"/>
              </a:lnSpc>
              <a:spcBef>
                <a:spcPts val="0"/>
              </a:spcBef>
              <a:spcAft>
                <a:spcPts val="0"/>
              </a:spcAft>
              <a:buSzPts val="5200"/>
              <a:buNone/>
              <a:defRPr sz="6900"/>
            </a:lvl1pPr>
            <a:lvl2pPr lvl="1" algn="ctr">
              <a:lnSpc>
                <a:spcPct val="100000"/>
              </a:lnSpc>
              <a:spcBef>
                <a:spcPts val="0"/>
              </a:spcBef>
              <a:spcAft>
                <a:spcPts val="0"/>
              </a:spcAft>
              <a:buSzPts val="5200"/>
              <a:buNone/>
              <a:defRPr sz="6900"/>
            </a:lvl2pPr>
            <a:lvl3pPr lvl="2" algn="ctr">
              <a:lnSpc>
                <a:spcPct val="100000"/>
              </a:lnSpc>
              <a:spcBef>
                <a:spcPts val="0"/>
              </a:spcBef>
              <a:spcAft>
                <a:spcPts val="0"/>
              </a:spcAft>
              <a:buSzPts val="5200"/>
              <a:buNone/>
              <a:defRPr sz="6900"/>
            </a:lvl3pPr>
            <a:lvl4pPr lvl="3" algn="ctr">
              <a:lnSpc>
                <a:spcPct val="100000"/>
              </a:lnSpc>
              <a:spcBef>
                <a:spcPts val="0"/>
              </a:spcBef>
              <a:spcAft>
                <a:spcPts val="0"/>
              </a:spcAft>
              <a:buSzPts val="5200"/>
              <a:buNone/>
              <a:defRPr sz="6900"/>
            </a:lvl4pPr>
            <a:lvl5pPr lvl="4" algn="ctr">
              <a:lnSpc>
                <a:spcPct val="100000"/>
              </a:lnSpc>
              <a:spcBef>
                <a:spcPts val="0"/>
              </a:spcBef>
              <a:spcAft>
                <a:spcPts val="0"/>
              </a:spcAft>
              <a:buSzPts val="5200"/>
              <a:buNone/>
              <a:defRPr sz="6900"/>
            </a:lvl5pPr>
            <a:lvl6pPr lvl="5" algn="ctr">
              <a:lnSpc>
                <a:spcPct val="100000"/>
              </a:lnSpc>
              <a:spcBef>
                <a:spcPts val="0"/>
              </a:spcBef>
              <a:spcAft>
                <a:spcPts val="0"/>
              </a:spcAft>
              <a:buSzPts val="5200"/>
              <a:buNone/>
              <a:defRPr sz="6900"/>
            </a:lvl6pPr>
            <a:lvl7pPr lvl="6" algn="ctr">
              <a:lnSpc>
                <a:spcPct val="100000"/>
              </a:lnSpc>
              <a:spcBef>
                <a:spcPts val="0"/>
              </a:spcBef>
              <a:spcAft>
                <a:spcPts val="0"/>
              </a:spcAft>
              <a:buSzPts val="5200"/>
              <a:buNone/>
              <a:defRPr sz="6900"/>
            </a:lvl7pPr>
            <a:lvl8pPr lvl="7" algn="ctr">
              <a:lnSpc>
                <a:spcPct val="100000"/>
              </a:lnSpc>
              <a:spcBef>
                <a:spcPts val="0"/>
              </a:spcBef>
              <a:spcAft>
                <a:spcPts val="0"/>
              </a:spcAft>
              <a:buSzPts val="5200"/>
              <a:buNone/>
              <a:defRPr sz="6900"/>
            </a:lvl8pPr>
            <a:lvl9pPr lvl="8" algn="ctr">
              <a:lnSpc>
                <a:spcPct val="100000"/>
              </a:lnSpc>
              <a:spcBef>
                <a:spcPts val="0"/>
              </a:spcBef>
              <a:spcAft>
                <a:spcPts val="0"/>
              </a:spcAft>
              <a:buSzPts val="5200"/>
              <a:buNone/>
              <a:defRPr sz="6900"/>
            </a:lvl9pPr>
          </a:lstStyle>
          <a:p/>
        </p:txBody>
      </p:sp>
      <p:sp>
        <p:nvSpPr>
          <p:cNvPr id="73" name="Google Shape;73;p46"/>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3700"/>
            </a:lvl1pPr>
            <a:lvl2pPr lvl="1" algn="ctr">
              <a:lnSpc>
                <a:spcPct val="100000"/>
              </a:lnSpc>
              <a:spcBef>
                <a:spcPts val="0"/>
              </a:spcBef>
              <a:spcAft>
                <a:spcPts val="0"/>
              </a:spcAft>
              <a:buSzPts val="2800"/>
              <a:buNone/>
              <a:defRPr sz="3700"/>
            </a:lvl2pPr>
            <a:lvl3pPr lvl="2" algn="ctr">
              <a:lnSpc>
                <a:spcPct val="100000"/>
              </a:lnSpc>
              <a:spcBef>
                <a:spcPts val="0"/>
              </a:spcBef>
              <a:spcAft>
                <a:spcPts val="0"/>
              </a:spcAft>
              <a:buSzPts val="2800"/>
              <a:buNone/>
              <a:defRPr sz="3700"/>
            </a:lvl3pPr>
            <a:lvl4pPr lvl="3" algn="ctr">
              <a:lnSpc>
                <a:spcPct val="100000"/>
              </a:lnSpc>
              <a:spcBef>
                <a:spcPts val="0"/>
              </a:spcBef>
              <a:spcAft>
                <a:spcPts val="0"/>
              </a:spcAft>
              <a:buSzPts val="2800"/>
              <a:buNone/>
              <a:defRPr sz="3700"/>
            </a:lvl4pPr>
            <a:lvl5pPr lvl="4" algn="ctr">
              <a:lnSpc>
                <a:spcPct val="100000"/>
              </a:lnSpc>
              <a:spcBef>
                <a:spcPts val="0"/>
              </a:spcBef>
              <a:spcAft>
                <a:spcPts val="0"/>
              </a:spcAft>
              <a:buSzPts val="2800"/>
              <a:buNone/>
              <a:defRPr sz="3700"/>
            </a:lvl5pPr>
            <a:lvl6pPr lvl="5" algn="ctr">
              <a:lnSpc>
                <a:spcPct val="100000"/>
              </a:lnSpc>
              <a:spcBef>
                <a:spcPts val="0"/>
              </a:spcBef>
              <a:spcAft>
                <a:spcPts val="0"/>
              </a:spcAft>
              <a:buSzPts val="2800"/>
              <a:buNone/>
              <a:defRPr sz="3700"/>
            </a:lvl6pPr>
            <a:lvl7pPr lvl="6" algn="ctr">
              <a:lnSpc>
                <a:spcPct val="100000"/>
              </a:lnSpc>
              <a:spcBef>
                <a:spcPts val="0"/>
              </a:spcBef>
              <a:spcAft>
                <a:spcPts val="0"/>
              </a:spcAft>
              <a:buSzPts val="2800"/>
              <a:buNone/>
              <a:defRPr sz="3700"/>
            </a:lvl7pPr>
            <a:lvl8pPr lvl="7" algn="ctr">
              <a:lnSpc>
                <a:spcPct val="100000"/>
              </a:lnSpc>
              <a:spcBef>
                <a:spcPts val="0"/>
              </a:spcBef>
              <a:spcAft>
                <a:spcPts val="0"/>
              </a:spcAft>
              <a:buSzPts val="2800"/>
              <a:buNone/>
              <a:defRPr sz="3700"/>
            </a:lvl8pPr>
            <a:lvl9pPr lvl="8" algn="ctr">
              <a:lnSpc>
                <a:spcPct val="100000"/>
              </a:lnSpc>
              <a:spcBef>
                <a:spcPts val="0"/>
              </a:spcBef>
              <a:spcAft>
                <a:spcPts val="0"/>
              </a:spcAft>
              <a:buSzPts val="2800"/>
              <a:buNone/>
              <a:defRPr sz="3700"/>
            </a:lvl9pPr>
          </a:lstStyle>
          <a:p/>
        </p:txBody>
      </p:sp>
      <p:sp>
        <p:nvSpPr>
          <p:cNvPr id="74" name="Google Shape;74;p46"/>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75" name="Shape 75"/>
        <p:cNvGrpSpPr/>
        <p:nvPr/>
      </p:nvGrpSpPr>
      <p:grpSpPr>
        <a:xfrm>
          <a:off x="0" y="0"/>
          <a:ext cx="0" cy="0"/>
          <a:chOff x="0" y="0"/>
          <a:chExt cx="0" cy="0"/>
        </a:xfrm>
      </p:grpSpPr>
      <p:sp>
        <p:nvSpPr>
          <p:cNvPr id="76" name="Google Shape;76;p47"/>
          <p:cNvSpPr txBox="1"/>
          <p:nvPr>
            <p:ph type="title"/>
          </p:nvPr>
        </p:nvSpPr>
        <p:spPr>
          <a:xfrm>
            <a:off x="831850" y="1709738"/>
            <a:ext cx="10515600" cy="28528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Calibri"/>
              <a:buNone/>
              <a:defRPr sz="60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7" name="Google Shape;77;p47"/>
          <p:cNvSpPr txBox="1"/>
          <p:nvPr>
            <p:ph idx="1" type="body"/>
          </p:nvPr>
        </p:nvSpPr>
        <p:spPr>
          <a:xfrm>
            <a:off x="831850" y="4589463"/>
            <a:ext cx="10515600" cy="15004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900"/>
              <a:buNone/>
              <a:defRPr sz="19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78" name="Google Shape;78;p47"/>
          <p:cNvSpPr txBox="1"/>
          <p:nvPr>
            <p:ph idx="10" type="dt"/>
          </p:nvPr>
        </p:nvSpPr>
        <p:spPr>
          <a:xfrm>
            <a:off x="838200" y="6356350"/>
            <a:ext cx="27432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79" name="Google Shape;79;p47"/>
          <p:cNvSpPr txBox="1"/>
          <p:nvPr>
            <p:ph idx="11" type="ftr"/>
          </p:nvPr>
        </p:nvSpPr>
        <p:spPr>
          <a:xfrm>
            <a:off x="4038600" y="6356350"/>
            <a:ext cx="4114800" cy="365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0" name="Google Shape;80;p47"/>
          <p:cNvSpPr txBox="1"/>
          <p:nvPr>
            <p:ph idx="12" type="sldNum"/>
          </p:nvPr>
        </p:nvSpPr>
        <p:spPr>
          <a:xfrm>
            <a:off x="8610600" y="6356350"/>
            <a:ext cx="27432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81" name="Shape 81"/>
        <p:cNvGrpSpPr/>
        <p:nvPr/>
      </p:nvGrpSpPr>
      <p:grpSpPr>
        <a:xfrm>
          <a:off x="0" y="0"/>
          <a:ext cx="0" cy="0"/>
          <a:chOff x="0" y="0"/>
          <a:chExt cx="0" cy="0"/>
        </a:xfrm>
      </p:grpSpPr>
      <p:sp>
        <p:nvSpPr>
          <p:cNvPr id="82" name="Google Shape;82;p48"/>
          <p:cNvSpPr txBox="1"/>
          <p:nvPr>
            <p:ph type="title"/>
          </p:nvPr>
        </p:nvSpPr>
        <p:spPr>
          <a:xfrm>
            <a:off x="838200" y="365125"/>
            <a:ext cx="10515600" cy="1325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3" name="Google Shape;83;p48"/>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4" name="Google Shape;84;p48"/>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85" name="Google Shape;85;p48"/>
          <p:cNvSpPr txBox="1"/>
          <p:nvPr>
            <p:ph idx="10" type="dt"/>
          </p:nvPr>
        </p:nvSpPr>
        <p:spPr>
          <a:xfrm>
            <a:off x="838200" y="6356350"/>
            <a:ext cx="27432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6" name="Google Shape;86;p48"/>
          <p:cNvSpPr txBox="1"/>
          <p:nvPr>
            <p:ph idx="11" type="ftr"/>
          </p:nvPr>
        </p:nvSpPr>
        <p:spPr>
          <a:xfrm>
            <a:off x="4038600" y="6356350"/>
            <a:ext cx="4114800" cy="365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87" name="Google Shape;87;p48"/>
          <p:cNvSpPr txBox="1"/>
          <p:nvPr>
            <p:ph idx="12" type="sldNum"/>
          </p:nvPr>
        </p:nvSpPr>
        <p:spPr>
          <a:xfrm>
            <a:off x="8610600" y="6356350"/>
            <a:ext cx="27432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88" name="Shape 88"/>
        <p:cNvGrpSpPr/>
        <p:nvPr/>
      </p:nvGrpSpPr>
      <p:grpSpPr>
        <a:xfrm>
          <a:off x="0" y="0"/>
          <a:ext cx="0" cy="0"/>
          <a:chOff x="0" y="0"/>
          <a:chExt cx="0" cy="0"/>
        </a:xfrm>
      </p:grpSpPr>
      <p:sp>
        <p:nvSpPr>
          <p:cNvPr id="89" name="Google Shape;89;p49"/>
          <p:cNvSpPr txBox="1"/>
          <p:nvPr>
            <p:ph type="title"/>
          </p:nvPr>
        </p:nvSpPr>
        <p:spPr>
          <a:xfrm>
            <a:off x="839788" y="365125"/>
            <a:ext cx="10515600" cy="1325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0" name="Google Shape;90;p49"/>
          <p:cNvSpPr txBox="1"/>
          <p:nvPr>
            <p:ph idx="1" type="body"/>
          </p:nvPr>
        </p:nvSpPr>
        <p:spPr>
          <a:xfrm>
            <a:off x="839788" y="1681163"/>
            <a:ext cx="5158000" cy="8240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1" name="Google Shape;91;p49"/>
          <p:cNvSpPr txBox="1"/>
          <p:nvPr>
            <p:ph idx="2" type="body"/>
          </p:nvPr>
        </p:nvSpPr>
        <p:spPr>
          <a:xfrm>
            <a:off x="839788" y="2505075"/>
            <a:ext cx="5158000" cy="36848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2" name="Google Shape;92;p49"/>
          <p:cNvSpPr txBox="1"/>
          <p:nvPr>
            <p:ph idx="3" type="body"/>
          </p:nvPr>
        </p:nvSpPr>
        <p:spPr>
          <a:xfrm>
            <a:off x="6172200" y="1681163"/>
            <a:ext cx="5183200" cy="8240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1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900"/>
              <a:buNone/>
              <a:defRPr b="1" sz="19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93" name="Google Shape;93;p49"/>
          <p:cNvSpPr txBox="1"/>
          <p:nvPr>
            <p:ph idx="4" type="body"/>
          </p:nvPr>
        </p:nvSpPr>
        <p:spPr>
          <a:xfrm>
            <a:off x="6172200" y="2505075"/>
            <a:ext cx="5183200" cy="36848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94" name="Google Shape;94;p49"/>
          <p:cNvSpPr txBox="1"/>
          <p:nvPr>
            <p:ph idx="10" type="dt"/>
          </p:nvPr>
        </p:nvSpPr>
        <p:spPr>
          <a:xfrm>
            <a:off x="838200" y="6356350"/>
            <a:ext cx="27432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5" name="Google Shape;95;p49"/>
          <p:cNvSpPr txBox="1"/>
          <p:nvPr>
            <p:ph idx="11" type="ftr"/>
          </p:nvPr>
        </p:nvSpPr>
        <p:spPr>
          <a:xfrm>
            <a:off x="4038600" y="6356350"/>
            <a:ext cx="4114800" cy="365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6" name="Google Shape;96;p49"/>
          <p:cNvSpPr txBox="1"/>
          <p:nvPr>
            <p:ph idx="12" type="sldNum"/>
          </p:nvPr>
        </p:nvSpPr>
        <p:spPr>
          <a:xfrm>
            <a:off x="8610600" y="6356350"/>
            <a:ext cx="27432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97" name="Shape 97"/>
        <p:cNvGrpSpPr/>
        <p:nvPr/>
      </p:nvGrpSpPr>
      <p:grpSpPr>
        <a:xfrm>
          <a:off x="0" y="0"/>
          <a:ext cx="0" cy="0"/>
          <a:chOff x="0" y="0"/>
          <a:chExt cx="0" cy="0"/>
        </a:xfrm>
      </p:grpSpPr>
      <p:sp>
        <p:nvSpPr>
          <p:cNvPr id="98" name="Google Shape;98;p50"/>
          <p:cNvSpPr txBox="1"/>
          <p:nvPr>
            <p:ph type="title"/>
          </p:nvPr>
        </p:nvSpPr>
        <p:spPr>
          <a:xfrm>
            <a:off x="838200" y="365125"/>
            <a:ext cx="10515600" cy="1325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99" name="Google Shape;99;p50"/>
          <p:cNvSpPr txBox="1"/>
          <p:nvPr>
            <p:ph idx="10" type="dt"/>
          </p:nvPr>
        </p:nvSpPr>
        <p:spPr>
          <a:xfrm>
            <a:off x="838200" y="6356350"/>
            <a:ext cx="27432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0" name="Google Shape;100;p50"/>
          <p:cNvSpPr txBox="1"/>
          <p:nvPr>
            <p:ph idx="11" type="ftr"/>
          </p:nvPr>
        </p:nvSpPr>
        <p:spPr>
          <a:xfrm>
            <a:off x="4038600" y="6356350"/>
            <a:ext cx="4114800" cy="365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1" name="Google Shape;101;p50"/>
          <p:cNvSpPr txBox="1"/>
          <p:nvPr>
            <p:ph idx="12" type="sldNum"/>
          </p:nvPr>
        </p:nvSpPr>
        <p:spPr>
          <a:xfrm>
            <a:off x="8610600" y="6356350"/>
            <a:ext cx="27432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7" name="Shape 17"/>
        <p:cNvGrpSpPr/>
        <p:nvPr/>
      </p:nvGrpSpPr>
      <p:grpSpPr>
        <a:xfrm>
          <a:off x="0" y="0"/>
          <a:ext cx="0" cy="0"/>
          <a:chOff x="0" y="0"/>
          <a:chExt cx="0" cy="0"/>
        </a:xfrm>
      </p:grpSpPr>
      <p:sp>
        <p:nvSpPr>
          <p:cNvPr id="18" name="Google Shape;18;p25"/>
          <p:cNvSpPr txBox="1"/>
          <p:nvPr>
            <p:ph type="title"/>
          </p:nvPr>
        </p:nvSpPr>
        <p:spPr>
          <a:xfrm>
            <a:off x="415600" y="2867800"/>
            <a:ext cx="11360800" cy="1122400"/>
          </a:xfrm>
          <a:prstGeom prst="rect">
            <a:avLst/>
          </a:prstGeom>
          <a:noFill/>
          <a:ln>
            <a:noFill/>
          </a:ln>
        </p:spPr>
        <p:txBody>
          <a:bodyPr anchorCtr="0" anchor="ctr" bIns="121900" lIns="121900" spcFirstLastPara="1" rIns="121900" wrap="square" tIns="121900">
            <a:no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p:txBody>
      </p:sp>
      <p:sp>
        <p:nvSpPr>
          <p:cNvPr id="19" name="Google Shape;19;p25"/>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02" name="Shape 102"/>
        <p:cNvGrpSpPr/>
        <p:nvPr/>
      </p:nvGrpSpPr>
      <p:grpSpPr>
        <a:xfrm>
          <a:off x="0" y="0"/>
          <a:ext cx="0" cy="0"/>
          <a:chOff x="0" y="0"/>
          <a:chExt cx="0" cy="0"/>
        </a:xfrm>
      </p:grpSpPr>
      <p:sp>
        <p:nvSpPr>
          <p:cNvPr id="103" name="Google Shape;103;p51"/>
          <p:cNvSpPr txBox="1"/>
          <p:nvPr>
            <p:ph type="title"/>
          </p:nvPr>
        </p:nvSpPr>
        <p:spPr>
          <a:xfrm>
            <a:off x="839788" y="457200"/>
            <a:ext cx="3932000" cy="1600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4" name="Google Shape;104;p51"/>
          <p:cNvSpPr txBox="1"/>
          <p:nvPr>
            <p:ph idx="1" type="body"/>
          </p:nvPr>
        </p:nvSpPr>
        <p:spPr>
          <a:xfrm>
            <a:off x="5183188" y="987425"/>
            <a:ext cx="6172400" cy="4873600"/>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1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05" name="Google Shape;105;p51"/>
          <p:cNvSpPr txBox="1"/>
          <p:nvPr>
            <p:ph idx="2" type="body"/>
          </p:nvPr>
        </p:nvSpPr>
        <p:spPr>
          <a:xfrm>
            <a:off x="839788" y="2057400"/>
            <a:ext cx="3932000" cy="38116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106" name="Google Shape;106;p51"/>
          <p:cNvSpPr txBox="1"/>
          <p:nvPr>
            <p:ph idx="10" type="dt"/>
          </p:nvPr>
        </p:nvSpPr>
        <p:spPr>
          <a:xfrm>
            <a:off x="838200" y="6356350"/>
            <a:ext cx="27432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7" name="Google Shape;107;p51"/>
          <p:cNvSpPr txBox="1"/>
          <p:nvPr>
            <p:ph idx="11" type="ftr"/>
          </p:nvPr>
        </p:nvSpPr>
        <p:spPr>
          <a:xfrm>
            <a:off x="4038600" y="6356350"/>
            <a:ext cx="4114800" cy="365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08" name="Google Shape;108;p51"/>
          <p:cNvSpPr txBox="1"/>
          <p:nvPr>
            <p:ph idx="12" type="sldNum"/>
          </p:nvPr>
        </p:nvSpPr>
        <p:spPr>
          <a:xfrm>
            <a:off x="8610600" y="6356350"/>
            <a:ext cx="27432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09" name="Shape 109"/>
        <p:cNvGrpSpPr/>
        <p:nvPr/>
      </p:nvGrpSpPr>
      <p:grpSpPr>
        <a:xfrm>
          <a:off x="0" y="0"/>
          <a:ext cx="0" cy="0"/>
          <a:chOff x="0" y="0"/>
          <a:chExt cx="0" cy="0"/>
        </a:xfrm>
      </p:grpSpPr>
      <p:sp>
        <p:nvSpPr>
          <p:cNvPr id="110" name="Google Shape;110;p52"/>
          <p:cNvSpPr txBox="1"/>
          <p:nvPr>
            <p:ph type="title"/>
          </p:nvPr>
        </p:nvSpPr>
        <p:spPr>
          <a:xfrm>
            <a:off x="839788" y="457200"/>
            <a:ext cx="3932000" cy="16004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Calibri"/>
              <a:buNone/>
              <a:defRPr sz="3200"/>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1" name="Google Shape;111;p52"/>
          <p:cNvSpPr/>
          <p:nvPr>
            <p:ph idx="2" type="pic"/>
          </p:nvPr>
        </p:nvSpPr>
        <p:spPr>
          <a:xfrm>
            <a:off x="5183188" y="987425"/>
            <a:ext cx="6172400" cy="4873600"/>
          </a:xfrm>
          <a:prstGeom prst="rect">
            <a:avLst/>
          </a:prstGeom>
          <a:noFill/>
          <a:ln>
            <a:noFill/>
          </a:ln>
        </p:spPr>
      </p:sp>
      <p:sp>
        <p:nvSpPr>
          <p:cNvPr id="112" name="Google Shape;112;p52"/>
          <p:cNvSpPr txBox="1"/>
          <p:nvPr>
            <p:ph idx="1" type="body"/>
          </p:nvPr>
        </p:nvSpPr>
        <p:spPr>
          <a:xfrm>
            <a:off x="839788" y="2057400"/>
            <a:ext cx="3932000" cy="38116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1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500"/>
              <a:buNone/>
              <a:defRPr sz="15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100"/>
              <a:buNone/>
              <a:defRPr sz="1100"/>
            </a:lvl4pPr>
            <a:lvl5pPr indent="-228600" lvl="4" marL="2286000" algn="l">
              <a:lnSpc>
                <a:spcPct val="90000"/>
              </a:lnSpc>
              <a:spcBef>
                <a:spcPts val="500"/>
              </a:spcBef>
              <a:spcAft>
                <a:spcPts val="0"/>
              </a:spcAft>
              <a:buClr>
                <a:schemeClr val="dk1"/>
              </a:buClr>
              <a:buSzPts val="1100"/>
              <a:buNone/>
              <a:defRPr sz="1100"/>
            </a:lvl5pPr>
            <a:lvl6pPr indent="-228600" lvl="5" marL="2743200" algn="l">
              <a:lnSpc>
                <a:spcPct val="90000"/>
              </a:lnSpc>
              <a:spcBef>
                <a:spcPts val="500"/>
              </a:spcBef>
              <a:spcAft>
                <a:spcPts val="0"/>
              </a:spcAft>
              <a:buClr>
                <a:schemeClr val="dk1"/>
              </a:buClr>
              <a:buSzPts val="1100"/>
              <a:buNone/>
              <a:defRPr sz="1100"/>
            </a:lvl6pPr>
            <a:lvl7pPr indent="-228600" lvl="6" marL="3200400" algn="l">
              <a:lnSpc>
                <a:spcPct val="90000"/>
              </a:lnSpc>
              <a:spcBef>
                <a:spcPts val="500"/>
              </a:spcBef>
              <a:spcAft>
                <a:spcPts val="0"/>
              </a:spcAft>
              <a:buClr>
                <a:schemeClr val="dk1"/>
              </a:buClr>
              <a:buSzPts val="1100"/>
              <a:buNone/>
              <a:defRPr sz="1100"/>
            </a:lvl7pPr>
            <a:lvl8pPr indent="-228600" lvl="7" marL="3657600" algn="l">
              <a:lnSpc>
                <a:spcPct val="90000"/>
              </a:lnSpc>
              <a:spcBef>
                <a:spcPts val="500"/>
              </a:spcBef>
              <a:spcAft>
                <a:spcPts val="0"/>
              </a:spcAft>
              <a:buClr>
                <a:schemeClr val="dk1"/>
              </a:buClr>
              <a:buSzPts val="1100"/>
              <a:buNone/>
              <a:defRPr sz="1100"/>
            </a:lvl8pPr>
            <a:lvl9pPr indent="-228600" lvl="8" marL="4114800" algn="l">
              <a:lnSpc>
                <a:spcPct val="90000"/>
              </a:lnSpc>
              <a:spcBef>
                <a:spcPts val="500"/>
              </a:spcBef>
              <a:spcAft>
                <a:spcPts val="0"/>
              </a:spcAft>
              <a:buClr>
                <a:schemeClr val="dk1"/>
              </a:buClr>
              <a:buSzPts val="1100"/>
              <a:buNone/>
              <a:defRPr sz="1100"/>
            </a:lvl9pPr>
          </a:lstStyle>
          <a:p/>
        </p:txBody>
      </p:sp>
      <p:sp>
        <p:nvSpPr>
          <p:cNvPr id="113" name="Google Shape;113;p52"/>
          <p:cNvSpPr txBox="1"/>
          <p:nvPr>
            <p:ph idx="10" type="dt"/>
          </p:nvPr>
        </p:nvSpPr>
        <p:spPr>
          <a:xfrm>
            <a:off x="838200" y="6356350"/>
            <a:ext cx="27432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4" name="Google Shape;114;p52"/>
          <p:cNvSpPr txBox="1"/>
          <p:nvPr>
            <p:ph idx="11" type="ftr"/>
          </p:nvPr>
        </p:nvSpPr>
        <p:spPr>
          <a:xfrm>
            <a:off x="4038600" y="6356350"/>
            <a:ext cx="4114800" cy="365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5" name="Google Shape;115;p52"/>
          <p:cNvSpPr txBox="1"/>
          <p:nvPr>
            <p:ph idx="12" type="sldNum"/>
          </p:nvPr>
        </p:nvSpPr>
        <p:spPr>
          <a:xfrm>
            <a:off x="8610600" y="6356350"/>
            <a:ext cx="27432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16" name="Shape 116"/>
        <p:cNvGrpSpPr/>
        <p:nvPr/>
      </p:nvGrpSpPr>
      <p:grpSpPr>
        <a:xfrm>
          <a:off x="0" y="0"/>
          <a:ext cx="0" cy="0"/>
          <a:chOff x="0" y="0"/>
          <a:chExt cx="0" cy="0"/>
        </a:xfrm>
      </p:grpSpPr>
      <p:sp>
        <p:nvSpPr>
          <p:cNvPr id="117" name="Google Shape;117;p53"/>
          <p:cNvSpPr txBox="1"/>
          <p:nvPr>
            <p:ph type="title"/>
          </p:nvPr>
        </p:nvSpPr>
        <p:spPr>
          <a:xfrm>
            <a:off x="838200" y="365125"/>
            <a:ext cx="10515600" cy="13256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18" name="Google Shape;118;p53"/>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19" name="Google Shape;119;p53"/>
          <p:cNvSpPr txBox="1"/>
          <p:nvPr>
            <p:ph idx="10" type="dt"/>
          </p:nvPr>
        </p:nvSpPr>
        <p:spPr>
          <a:xfrm>
            <a:off x="838200" y="6356350"/>
            <a:ext cx="27432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0" name="Google Shape;120;p53"/>
          <p:cNvSpPr txBox="1"/>
          <p:nvPr>
            <p:ph idx="11" type="ftr"/>
          </p:nvPr>
        </p:nvSpPr>
        <p:spPr>
          <a:xfrm>
            <a:off x="4038600" y="6356350"/>
            <a:ext cx="4114800" cy="365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1" name="Google Shape;121;p53"/>
          <p:cNvSpPr txBox="1"/>
          <p:nvPr>
            <p:ph idx="12" type="sldNum"/>
          </p:nvPr>
        </p:nvSpPr>
        <p:spPr>
          <a:xfrm>
            <a:off x="8610600" y="6356350"/>
            <a:ext cx="27432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22" name="Shape 122"/>
        <p:cNvGrpSpPr/>
        <p:nvPr/>
      </p:nvGrpSpPr>
      <p:grpSpPr>
        <a:xfrm>
          <a:off x="0" y="0"/>
          <a:ext cx="0" cy="0"/>
          <a:chOff x="0" y="0"/>
          <a:chExt cx="0" cy="0"/>
        </a:xfrm>
      </p:grpSpPr>
      <p:sp>
        <p:nvSpPr>
          <p:cNvPr id="123" name="Google Shape;123;p54"/>
          <p:cNvSpPr txBox="1"/>
          <p:nvPr>
            <p:ph type="title"/>
          </p:nvPr>
        </p:nvSpPr>
        <p:spPr>
          <a:xfrm rot="5400000">
            <a:off x="7133400" y="1956725"/>
            <a:ext cx="5812000" cy="26288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9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4" name="Google Shape;124;p54"/>
          <p:cNvSpPr txBox="1"/>
          <p:nvPr>
            <p:ph idx="1" type="body"/>
          </p:nvPr>
        </p:nvSpPr>
        <p:spPr>
          <a:xfrm rot="5400000">
            <a:off x="1799300" y="-596075"/>
            <a:ext cx="5812000" cy="7734400"/>
          </a:xfrm>
          <a:prstGeom prst="rect">
            <a:avLst/>
          </a:prstGeom>
          <a:noFill/>
          <a:ln>
            <a:noFill/>
          </a:ln>
        </p:spPr>
        <p:txBody>
          <a:bodyPr anchorCtr="0" anchor="t" bIns="45700" lIns="91425" spcFirstLastPara="1" rIns="91425" wrap="square" tIns="45700">
            <a:noAutofit/>
          </a:bodyPr>
          <a:lstStyle>
            <a:lvl1pPr indent="-349250" lvl="0" marL="457200" algn="l">
              <a:lnSpc>
                <a:spcPct val="90000"/>
              </a:lnSpc>
              <a:spcBef>
                <a:spcPts val="1100"/>
              </a:spcBef>
              <a:spcAft>
                <a:spcPts val="0"/>
              </a:spcAft>
              <a:buClr>
                <a:schemeClr val="dk1"/>
              </a:buClr>
              <a:buSzPts val="1900"/>
              <a:buChar char="•"/>
              <a:defRPr/>
            </a:lvl1pPr>
            <a:lvl2pPr indent="-349250" lvl="1" marL="914400" algn="l">
              <a:lnSpc>
                <a:spcPct val="90000"/>
              </a:lnSpc>
              <a:spcBef>
                <a:spcPts val="500"/>
              </a:spcBef>
              <a:spcAft>
                <a:spcPts val="0"/>
              </a:spcAft>
              <a:buClr>
                <a:schemeClr val="dk1"/>
              </a:buClr>
              <a:buSzPts val="1900"/>
              <a:buChar char="•"/>
              <a:defRPr/>
            </a:lvl2pPr>
            <a:lvl3pPr indent="-349250" lvl="2" marL="1371600" algn="l">
              <a:lnSpc>
                <a:spcPct val="90000"/>
              </a:lnSpc>
              <a:spcBef>
                <a:spcPts val="500"/>
              </a:spcBef>
              <a:spcAft>
                <a:spcPts val="0"/>
              </a:spcAft>
              <a:buClr>
                <a:schemeClr val="dk1"/>
              </a:buClr>
              <a:buSzPts val="1900"/>
              <a:buChar char="•"/>
              <a:defRPr/>
            </a:lvl3pPr>
            <a:lvl4pPr indent="-349250" lvl="3" marL="1828800" algn="l">
              <a:lnSpc>
                <a:spcPct val="90000"/>
              </a:lnSpc>
              <a:spcBef>
                <a:spcPts val="500"/>
              </a:spcBef>
              <a:spcAft>
                <a:spcPts val="0"/>
              </a:spcAft>
              <a:buClr>
                <a:schemeClr val="dk1"/>
              </a:buClr>
              <a:buSzPts val="1900"/>
              <a:buChar char="•"/>
              <a:defRPr/>
            </a:lvl4pPr>
            <a:lvl5pPr indent="-349250" lvl="4" marL="2286000" algn="l">
              <a:lnSpc>
                <a:spcPct val="90000"/>
              </a:lnSpc>
              <a:spcBef>
                <a:spcPts val="500"/>
              </a:spcBef>
              <a:spcAft>
                <a:spcPts val="0"/>
              </a:spcAft>
              <a:buClr>
                <a:schemeClr val="dk1"/>
              </a:buClr>
              <a:buSzPts val="1900"/>
              <a:buChar char="•"/>
              <a:defRPr/>
            </a:lvl5pPr>
            <a:lvl6pPr indent="-349250" lvl="5" marL="2743200" algn="l">
              <a:lnSpc>
                <a:spcPct val="90000"/>
              </a:lnSpc>
              <a:spcBef>
                <a:spcPts val="500"/>
              </a:spcBef>
              <a:spcAft>
                <a:spcPts val="0"/>
              </a:spcAft>
              <a:buClr>
                <a:schemeClr val="dk1"/>
              </a:buClr>
              <a:buSzPts val="1900"/>
              <a:buChar char="•"/>
              <a:defRPr/>
            </a:lvl6pPr>
            <a:lvl7pPr indent="-349250" lvl="6" marL="3200400" algn="l">
              <a:lnSpc>
                <a:spcPct val="90000"/>
              </a:lnSpc>
              <a:spcBef>
                <a:spcPts val="500"/>
              </a:spcBef>
              <a:spcAft>
                <a:spcPts val="0"/>
              </a:spcAft>
              <a:buClr>
                <a:schemeClr val="dk1"/>
              </a:buClr>
              <a:buSzPts val="1900"/>
              <a:buChar char="•"/>
              <a:defRPr/>
            </a:lvl7pPr>
            <a:lvl8pPr indent="-349250" lvl="7" marL="3657600" algn="l">
              <a:lnSpc>
                <a:spcPct val="90000"/>
              </a:lnSpc>
              <a:spcBef>
                <a:spcPts val="500"/>
              </a:spcBef>
              <a:spcAft>
                <a:spcPts val="0"/>
              </a:spcAft>
              <a:buClr>
                <a:schemeClr val="dk1"/>
              </a:buClr>
              <a:buSzPts val="1900"/>
              <a:buChar char="•"/>
              <a:defRPr/>
            </a:lvl8pPr>
            <a:lvl9pPr indent="-349250" lvl="8" marL="4114800" algn="l">
              <a:lnSpc>
                <a:spcPct val="90000"/>
              </a:lnSpc>
              <a:spcBef>
                <a:spcPts val="500"/>
              </a:spcBef>
              <a:spcAft>
                <a:spcPts val="0"/>
              </a:spcAft>
              <a:buClr>
                <a:schemeClr val="dk1"/>
              </a:buClr>
              <a:buSzPts val="1900"/>
              <a:buChar char="•"/>
              <a:defRPr/>
            </a:lvl9pPr>
          </a:lstStyle>
          <a:p/>
        </p:txBody>
      </p:sp>
      <p:sp>
        <p:nvSpPr>
          <p:cNvPr id="125" name="Google Shape;125;p54"/>
          <p:cNvSpPr txBox="1"/>
          <p:nvPr>
            <p:ph idx="10" type="dt"/>
          </p:nvPr>
        </p:nvSpPr>
        <p:spPr>
          <a:xfrm>
            <a:off x="838200" y="6356350"/>
            <a:ext cx="2743200" cy="3652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6" name="Google Shape;126;p54"/>
          <p:cNvSpPr txBox="1"/>
          <p:nvPr>
            <p:ph idx="11" type="ftr"/>
          </p:nvPr>
        </p:nvSpPr>
        <p:spPr>
          <a:xfrm>
            <a:off x="4038600" y="6356350"/>
            <a:ext cx="4114800" cy="3652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500"/>
              <a:buNone/>
              <a:defRPr/>
            </a:lvl1pPr>
            <a:lvl2pPr lvl="1" algn="l">
              <a:lnSpc>
                <a:spcPct val="100000"/>
              </a:lnSpc>
              <a:spcBef>
                <a:spcPts val="0"/>
              </a:spcBef>
              <a:spcAft>
                <a:spcPts val="0"/>
              </a:spcAft>
              <a:buSzPts val="1500"/>
              <a:buNone/>
              <a:defRPr/>
            </a:lvl2pPr>
            <a:lvl3pPr lvl="2" algn="l">
              <a:lnSpc>
                <a:spcPct val="100000"/>
              </a:lnSpc>
              <a:spcBef>
                <a:spcPts val="0"/>
              </a:spcBef>
              <a:spcAft>
                <a:spcPts val="0"/>
              </a:spcAft>
              <a:buSzPts val="1500"/>
              <a:buNone/>
              <a:defRPr/>
            </a:lvl3pPr>
            <a:lvl4pPr lvl="3" algn="l">
              <a:lnSpc>
                <a:spcPct val="100000"/>
              </a:lnSpc>
              <a:spcBef>
                <a:spcPts val="0"/>
              </a:spcBef>
              <a:spcAft>
                <a:spcPts val="0"/>
              </a:spcAft>
              <a:buSzPts val="1500"/>
              <a:buNone/>
              <a:defRPr/>
            </a:lvl4pPr>
            <a:lvl5pPr lvl="4" algn="l">
              <a:lnSpc>
                <a:spcPct val="100000"/>
              </a:lnSpc>
              <a:spcBef>
                <a:spcPts val="0"/>
              </a:spcBef>
              <a:spcAft>
                <a:spcPts val="0"/>
              </a:spcAft>
              <a:buSzPts val="1500"/>
              <a:buNone/>
              <a:defRPr/>
            </a:lvl5pPr>
            <a:lvl6pPr lvl="5" algn="l">
              <a:lnSpc>
                <a:spcPct val="100000"/>
              </a:lnSpc>
              <a:spcBef>
                <a:spcPts val="0"/>
              </a:spcBef>
              <a:spcAft>
                <a:spcPts val="0"/>
              </a:spcAft>
              <a:buSzPts val="1500"/>
              <a:buNone/>
              <a:defRPr/>
            </a:lvl6pPr>
            <a:lvl7pPr lvl="6" algn="l">
              <a:lnSpc>
                <a:spcPct val="100000"/>
              </a:lnSpc>
              <a:spcBef>
                <a:spcPts val="0"/>
              </a:spcBef>
              <a:spcAft>
                <a:spcPts val="0"/>
              </a:spcAft>
              <a:buSzPts val="1500"/>
              <a:buNone/>
              <a:defRPr/>
            </a:lvl7pPr>
            <a:lvl8pPr lvl="7" algn="l">
              <a:lnSpc>
                <a:spcPct val="100000"/>
              </a:lnSpc>
              <a:spcBef>
                <a:spcPts val="0"/>
              </a:spcBef>
              <a:spcAft>
                <a:spcPts val="0"/>
              </a:spcAft>
              <a:buSzPts val="1500"/>
              <a:buNone/>
              <a:defRPr/>
            </a:lvl8pPr>
            <a:lvl9pPr lvl="8" algn="l">
              <a:lnSpc>
                <a:spcPct val="100000"/>
              </a:lnSpc>
              <a:spcBef>
                <a:spcPts val="0"/>
              </a:spcBef>
              <a:spcAft>
                <a:spcPts val="0"/>
              </a:spcAft>
              <a:buSzPts val="1500"/>
              <a:buNone/>
              <a:defRPr/>
            </a:lvl9pPr>
          </a:lstStyle>
          <a:p/>
        </p:txBody>
      </p:sp>
      <p:sp>
        <p:nvSpPr>
          <p:cNvPr id="127" name="Google Shape;127;p54"/>
          <p:cNvSpPr txBox="1"/>
          <p:nvPr>
            <p:ph idx="12" type="sldNum"/>
          </p:nvPr>
        </p:nvSpPr>
        <p:spPr>
          <a:xfrm>
            <a:off x="8610600" y="6356350"/>
            <a:ext cx="2743200" cy="3652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1">
  <p:cSld name="TITLE_1">
    <p:spTree>
      <p:nvGrpSpPr>
        <p:cNvPr id="128" name="Shape 128"/>
        <p:cNvGrpSpPr/>
        <p:nvPr/>
      </p:nvGrpSpPr>
      <p:grpSpPr>
        <a:xfrm>
          <a:off x="0" y="0"/>
          <a:ext cx="0" cy="0"/>
          <a:chOff x="0" y="0"/>
          <a:chExt cx="0" cy="0"/>
        </a:xfrm>
      </p:grpSpPr>
      <p:sp>
        <p:nvSpPr>
          <p:cNvPr id="129" name="Google Shape;129;p55"/>
          <p:cNvSpPr txBox="1"/>
          <p:nvPr>
            <p:ph type="ctrTitle"/>
          </p:nvPr>
        </p:nvSpPr>
        <p:spPr>
          <a:xfrm>
            <a:off x="415611" y="992767"/>
            <a:ext cx="11360800" cy="27368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6900"/>
              <a:buNone/>
              <a:defRPr sz="6900"/>
            </a:lvl1pPr>
            <a:lvl2pPr lvl="1" algn="ctr">
              <a:lnSpc>
                <a:spcPct val="100000"/>
              </a:lnSpc>
              <a:spcBef>
                <a:spcPts val="0"/>
              </a:spcBef>
              <a:spcAft>
                <a:spcPts val="0"/>
              </a:spcAft>
              <a:buSzPts val="6900"/>
              <a:buNone/>
              <a:defRPr sz="6900"/>
            </a:lvl2pPr>
            <a:lvl3pPr lvl="2" algn="ctr">
              <a:lnSpc>
                <a:spcPct val="100000"/>
              </a:lnSpc>
              <a:spcBef>
                <a:spcPts val="0"/>
              </a:spcBef>
              <a:spcAft>
                <a:spcPts val="0"/>
              </a:spcAft>
              <a:buSzPts val="6900"/>
              <a:buNone/>
              <a:defRPr sz="6900"/>
            </a:lvl3pPr>
            <a:lvl4pPr lvl="3" algn="ctr">
              <a:lnSpc>
                <a:spcPct val="100000"/>
              </a:lnSpc>
              <a:spcBef>
                <a:spcPts val="0"/>
              </a:spcBef>
              <a:spcAft>
                <a:spcPts val="0"/>
              </a:spcAft>
              <a:buSzPts val="6900"/>
              <a:buNone/>
              <a:defRPr sz="6900"/>
            </a:lvl4pPr>
            <a:lvl5pPr lvl="4" algn="ctr">
              <a:lnSpc>
                <a:spcPct val="100000"/>
              </a:lnSpc>
              <a:spcBef>
                <a:spcPts val="0"/>
              </a:spcBef>
              <a:spcAft>
                <a:spcPts val="0"/>
              </a:spcAft>
              <a:buSzPts val="6900"/>
              <a:buNone/>
              <a:defRPr sz="6900"/>
            </a:lvl5pPr>
            <a:lvl6pPr lvl="5" algn="ctr">
              <a:lnSpc>
                <a:spcPct val="100000"/>
              </a:lnSpc>
              <a:spcBef>
                <a:spcPts val="0"/>
              </a:spcBef>
              <a:spcAft>
                <a:spcPts val="0"/>
              </a:spcAft>
              <a:buSzPts val="6900"/>
              <a:buNone/>
              <a:defRPr sz="6900"/>
            </a:lvl6pPr>
            <a:lvl7pPr lvl="6" algn="ctr">
              <a:lnSpc>
                <a:spcPct val="100000"/>
              </a:lnSpc>
              <a:spcBef>
                <a:spcPts val="0"/>
              </a:spcBef>
              <a:spcAft>
                <a:spcPts val="0"/>
              </a:spcAft>
              <a:buSzPts val="6900"/>
              <a:buNone/>
              <a:defRPr sz="6900"/>
            </a:lvl7pPr>
            <a:lvl8pPr lvl="7" algn="ctr">
              <a:lnSpc>
                <a:spcPct val="100000"/>
              </a:lnSpc>
              <a:spcBef>
                <a:spcPts val="0"/>
              </a:spcBef>
              <a:spcAft>
                <a:spcPts val="0"/>
              </a:spcAft>
              <a:buSzPts val="6900"/>
              <a:buNone/>
              <a:defRPr sz="6900"/>
            </a:lvl8pPr>
            <a:lvl9pPr lvl="8" algn="ctr">
              <a:lnSpc>
                <a:spcPct val="100000"/>
              </a:lnSpc>
              <a:spcBef>
                <a:spcPts val="0"/>
              </a:spcBef>
              <a:spcAft>
                <a:spcPts val="0"/>
              </a:spcAft>
              <a:buSzPts val="6900"/>
              <a:buNone/>
              <a:defRPr sz="6900"/>
            </a:lvl9pPr>
          </a:lstStyle>
          <a:p/>
        </p:txBody>
      </p:sp>
      <p:sp>
        <p:nvSpPr>
          <p:cNvPr id="130" name="Google Shape;130;p55"/>
          <p:cNvSpPr txBox="1"/>
          <p:nvPr>
            <p:ph idx="1" type="subTitle"/>
          </p:nvPr>
        </p:nvSpPr>
        <p:spPr>
          <a:xfrm>
            <a:off x="415600" y="3778833"/>
            <a:ext cx="11360800" cy="10568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3700"/>
              <a:buNone/>
              <a:defRPr sz="3700"/>
            </a:lvl1pPr>
            <a:lvl2pPr lvl="1" algn="ctr">
              <a:lnSpc>
                <a:spcPct val="100000"/>
              </a:lnSpc>
              <a:spcBef>
                <a:spcPts val="0"/>
              </a:spcBef>
              <a:spcAft>
                <a:spcPts val="0"/>
              </a:spcAft>
              <a:buSzPts val="3700"/>
              <a:buNone/>
              <a:defRPr sz="3700"/>
            </a:lvl2pPr>
            <a:lvl3pPr lvl="2" algn="ctr">
              <a:lnSpc>
                <a:spcPct val="100000"/>
              </a:lnSpc>
              <a:spcBef>
                <a:spcPts val="0"/>
              </a:spcBef>
              <a:spcAft>
                <a:spcPts val="0"/>
              </a:spcAft>
              <a:buSzPts val="3700"/>
              <a:buNone/>
              <a:defRPr sz="3700"/>
            </a:lvl3pPr>
            <a:lvl4pPr lvl="3" algn="ctr">
              <a:lnSpc>
                <a:spcPct val="100000"/>
              </a:lnSpc>
              <a:spcBef>
                <a:spcPts val="0"/>
              </a:spcBef>
              <a:spcAft>
                <a:spcPts val="0"/>
              </a:spcAft>
              <a:buSzPts val="3700"/>
              <a:buNone/>
              <a:defRPr sz="3700"/>
            </a:lvl4pPr>
            <a:lvl5pPr lvl="4" algn="ctr">
              <a:lnSpc>
                <a:spcPct val="100000"/>
              </a:lnSpc>
              <a:spcBef>
                <a:spcPts val="0"/>
              </a:spcBef>
              <a:spcAft>
                <a:spcPts val="0"/>
              </a:spcAft>
              <a:buSzPts val="3700"/>
              <a:buNone/>
              <a:defRPr sz="3700"/>
            </a:lvl5pPr>
            <a:lvl6pPr lvl="5" algn="ctr">
              <a:lnSpc>
                <a:spcPct val="100000"/>
              </a:lnSpc>
              <a:spcBef>
                <a:spcPts val="0"/>
              </a:spcBef>
              <a:spcAft>
                <a:spcPts val="0"/>
              </a:spcAft>
              <a:buSzPts val="3700"/>
              <a:buNone/>
              <a:defRPr sz="3700"/>
            </a:lvl6pPr>
            <a:lvl7pPr lvl="6" algn="ctr">
              <a:lnSpc>
                <a:spcPct val="100000"/>
              </a:lnSpc>
              <a:spcBef>
                <a:spcPts val="0"/>
              </a:spcBef>
              <a:spcAft>
                <a:spcPts val="0"/>
              </a:spcAft>
              <a:buSzPts val="3700"/>
              <a:buNone/>
              <a:defRPr sz="3700"/>
            </a:lvl7pPr>
            <a:lvl8pPr lvl="7" algn="ctr">
              <a:lnSpc>
                <a:spcPct val="100000"/>
              </a:lnSpc>
              <a:spcBef>
                <a:spcPts val="0"/>
              </a:spcBef>
              <a:spcAft>
                <a:spcPts val="0"/>
              </a:spcAft>
              <a:buSzPts val="3700"/>
              <a:buNone/>
              <a:defRPr sz="3700"/>
            </a:lvl8pPr>
            <a:lvl9pPr lvl="8" algn="ctr">
              <a:lnSpc>
                <a:spcPct val="100000"/>
              </a:lnSpc>
              <a:spcBef>
                <a:spcPts val="0"/>
              </a:spcBef>
              <a:spcAft>
                <a:spcPts val="0"/>
              </a:spcAft>
              <a:buSzPts val="3700"/>
              <a:buNone/>
              <a:defRPr sz="3700"/>
            </a:lvl9pPr>
          </a:lstStyle>
          <a:p/>
        </p:txBody>
      </p:sp>
      <p:sp>
        <p:nvSpPr>
          <p:cNvPr id="131" name="Google Shape;131;p55"/>
          <p:cNvSpPr txBox="1"/>
          <p:nvPr>
            <p:ph idx="12" type="sldNum"/>
          </p:nvPr>
        </p:nvSpPr>
        <p:spPr>
          <a:xfrm>
            <a:off x="11296610" y="6217623"/>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38" name="Shape 138"/>
        <p:cNvGrpSpPr/>
        <p:nvPr/>
      </p:nvGrpSpPr>
      <p:grpSpPr>
        <a:xfrm>
          <a:off x="0" y="0"/>
          <a:ext cx="0" cy="0"/>
          <a:chOff x="0" y="0"/>
          <a:chExt cx="0" cy="0"/>
        </a:xfrm>
      </p:grpSpPr>
      <p:sp>
        <p:nvSpPr>
          <p:cNvPr id="139" name="Google Shape;139;p2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0" name="Google Shape;140;p22"/>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41" name="Google Shape;141;p2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2" name="Google Shape;142;p2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43" name="Google Shape;143;p2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144" name="Shape 144"/>
        <p:cNvGrpSpPr/>
        <p:nvPr/>
      </p:nvGrpSpPr>
      <p:grpSpPr>
        <a:xfrm>
          <a:off x="0" y="0"/>
          <a:ext cx="0" cy="0"/>
          <a:chOff x="0" y="0"/>
          <a:chExt cx="0" cy="0"/>
        </a:xfrm>
      </p:grpSpPr>
      <p:sp>
        <p:nvSpPr>
          <p:cNvPr id="145" name="Google Shape;145;p35"/>
          <p:cNvSpPr txBox="1"/>
          <p:nvPr>
            <p:ph type="ctrTitle"/>
          </p:nvPr>
        </p:nvSpPr>
        <p:spPr>
          <a:xfrm>
            <a:off x="415611" y="992767"/>
            <a:ext cx="11360800" cy="2736800"/>
          </a:xfrm>
          <a:prstGeom prst="rect">
            <a:avLst/>
          </a:prstGeom>
          <a:noFill/>
          <a:ln>
            <a:noFill/>
          </a:ln>
        </p:spPr>
        <p:txBody>
          <a:bodyPr anchorCtr="0" anchor="b" bIns="91425" lIns="91425" spcFirstLastPara="1" rIns="91425" wrap="square" tIns="91425">
            <a:noAutofit/>
          </a:bodyPr>
          <a:lstStyle>
            <a:lvl1pPr lvl="0" algn="ctr">
              <a:lnSpc>
                <a:spcPct val="9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146" name="Google Shape;146;p35"/>
          <p:cNvSpPr txBox="1"/>
          <p:nvPr>
            <p:ph idx="1" type="subTitle"/>
          </p:nvPr>
        </p:nvSpPr>
        <p:spPr>
          <a:xfrm>
            <a:off x="415600" y="3778833"/>
            <a:ext cx="11360800" cy="10568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p:txBody>
      </p:sp>
      <p:sp>
        <p:nvSpPr>
          <p:cNvPr id="147" name="Google Shape;147;p35"/>
          <p:cNvSpPr txBox="1"/>
          <p:nvPr>
            <p:ph idx="12" type="sldNum"/>
          </p:nvPr>
        </p:nvSpPr>
        <p:spPr>
          <a:xfrm>
            <a:off x="11296611" y="6217623"/>
            <a:ext cx="731600" cy="5248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148" name="Shape 148"/>
        <p:cNvGrpSpPr/>
        <p:nvPr/>
      </p:nvGrpSpPr>
      <p:grpSpPr>
        <a:xfrm>
          <a:off x="0" y="0"/>
          <a:ext cx="0" cy="0"/>
          <a:chOff x="0" y="0"/>
          <a:chExt cx="0" cy="0"/>
        </a:xfrm>
      </p:grpSpPr>
      <p:sp>
        <p:nvSpPr>
          <p:cNvPr id="149" name="Google Shape;149;p36"/>
          <p:cNvSpPr txBox="1"/>
          <p:nvPr>
            <p:ph type="title"/>
          </p:nvPr>
        </p:nvSpPr>
        <p:spPr>
          <a:xfrm>
            <a:off x="831850" y="1709738"/>
            <a:ext cx="10515600" cy="2852737"/>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0" name="Google Shape;150;p36"/>
          <p:cNvSpPr txBox="1"/>
          <p:nvPr>
            <p:ph idx="1" type="body"/>
          </p:nvPr>
        </p:nvSpPr>
        <p:spPr>
          <a:xfrm>
            <a:off x="831850" y="4589463"/>
            <a:ext cx="10515600" cy="1500187"/>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151" name="Google Shape;151;p36"/>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2" name="Google Shape;152;p36"/>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3" name="Google Shape;153;p36"/>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154" name="Shape 154"/>
        <p:cNvGrpSpPr/>
        <p:nvPr/>
      </p:nvGrpSpPr>
      <p:grpSpPr>
        <a:xfrm>
          <a:off x="0" y="0"/>
          <a:ext cx="0" cy="0"/>
          <a:chOff x="0" y="0"/>
          <a:chExt cx="0" cy="0"/>
        </a:xfrm>
      </p:grpSpPr>
      <p:sp>
        <p:nvSpPr>
          <p:cNvPr id="155" name="Google Shape;155;p37"/>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6" name="Google Shape;156;p37"/>
          <p:cNvSpPr txBox="1"/>
          <p:nvPr>
            <p:ph idx="1" type="body"/>
          </p:nvPr>
        </p:nvSpPr>
        <p:spPr>
          <a:xfrm>
            <a:off x="838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7" name="Google Shape;157;p37"/>
          <p:cNvSpPr txBox="1"/>
          <p:nvPr>
            <p:ph idx="2" type="body"/>
          </p:nvPr>
        </p:nvSpPr>
        <p:spPr>
          <a:xfrm>
            <a:off x="6172200" y="1825625"/>
            <a:ext cx="5181600" cy="435133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58" name="Google Shape;158;p37"/>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59" name="Google Shape;159;p37"/>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0" name="Google Shape;160;p37"/>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161" name="Shape 161"/>
        <p:cNvGrpSpPr/>
        <p:nvPr/>
      </p:nvGrpSpPr>
      <p:grpSpPr>
        <a:xfrm>
          <a:off x="0" y="0"/>
          <a:ext cx="0" cy="0"/>
          <a:chOff x="0" y="0"/>
          <a:chExt cx="0" cy="0"/>
        </a:xfrm>
      </p:grpSpPr>
      <p:sp>
        <p:nvSpPr>
          <p:cNvPr id="162" name="Google Shape;162;p38"/>
          <p:cNvSpPr txBox="1"/>
          <p:nvPr>
            <p:ph type="title"/>
          </p:nvPr>
        </p:nvSpPr>
        <p:spPr>
          <a:xfrm>
            <a:off x="839788"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3" name="Google Shape;163;p38"/>
          <p:cNvSpPr txBox="1"/>
          <p:nvPr>
            <p:ph idx="1" type="body"/>
          </p:nvPr>
        </p:nvSpPr>
        <p:spPr>
          <a:xfrm>
            <a:off x="839788" y="1681163"/>
            <a:ext cx="5157787"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4" name="Google Shape;164;p38"/>
          <p:cNvSpPr txBox="1"/>
          <p:nvPr>
            <p:ph idx="2" type="body"/>
          </p:nvPr>
        </p:nvSpPr>
        <p:spPr>
          <a:xfrm>
            <a:off x="839788" y="2505075"/>
            <a:ext cx="5157787"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5" name="Google Shape;165;p38"/>
          <p:cNvSpPr txBox="1"/>
          <p:nvPr>
            <p:ph idx="3" type="body"/>
          </p:nvPr>
        </p:nvSpPr>
        <p:spPr>
          <a:xfrm>
            <a:off x="6172200" y="1681163"/>
            <a:ext cx="5183188" cy="823912"/>
          </a:xfrm>
          <a:prstGeom prst="rect">
            <a:avLst/>
          </a:prstGeom>
          <a:noFill/>
          <a:ln>
            <a:noFill/>
          </a:ln>
        </p:spPr>
        <p:txBody>
          <a:bodyPr anchorCtr="0" anchor="b"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166" name="Google Shape;166;p38"/>
          <p:cNvSpPr txBox="1"/>
          <p:nvPr>
            <p:ph idx="4" type="body"/>
          </p:nvPr>
        </p:nvSpPr>
        <p:spPr>
          <a:xfrm>
            <a:off x="6172200" y="2505075"/>
            <a:ext cx="5183188" cy="3684588"/>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67" name="Google Shape;167;p38"/>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8" name="Google Shape;168;p38"/>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69" name="Google Shape;169;p38"/>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0" name="Shape 20"/>
        <p:cNvGrpSpPr/>
        <p:nvPr/>
      </p:nvGrpSpPr>
      <p:grpSpPr>
        <a:xfrm>
          <a:off x="0" y="0"/>
          <a:ext cx="0" cy="0"/>
          <a:chOff x="0" y="0"/>
          <a:chExt cx="0" cy="0"/>
        </a:xfrm>
      </p:grpSpPr>
      <p:sp>
        <p:nvSpPr>
          <p:cNvPr id="21" name="Google Shape;21;p26"/>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2" name="Google Shape;22;p26"/>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23" name="Google Shape;23;p26"/>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170" name="Shape 170"/>
        <p:cNvGrpSpPr/>
        <p:nvPr/>
      </p:nvGrpSpPr>
      <p:grpSpPr>
        <a:xfrm>
          <a:off x="0" y="0"/>
          <a:ext cx="0" cy="0"/>
          <a:chOff x="0" y="0"/>
          <a:chExt cx="0" cy="0"/>
        </a:xfrm>
      </p:grpSpPr>
      <p:sp>
        <p:nvSpPr>
          <p:cNvPr id="171" name="Google Shape;171;p39"/>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2" name="Google Shape;172;p39"/>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3" name="Google Shape;173;p39"/>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4" name="Google Shape;174;p39"/>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175" name="Shape 175"/>
        <p:cNvGrpSpPr/>
        <p:nvPr/>
      </p:nvGrpSpPr>
      <p:grpSpPr>
        <a:xfrm>
          <a:off x="0" y="0"/>
          <a:ext cx="0" cy="0"/>
          <a:chOff x="0" y="0"/>
          <a:chExt cx="0" cy="0"/>
        </a:xfrm>
      </p:grpSpPr>
      <p:sp>
        <p:nvSpPr>
          <p:cNvPr id="176" name="Google Shape;176;p40"/>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7" name="Google Shape;177;p40"/>
          <p:cNvSpPr txBox="1"/>
          <p:nvPr>
            <p:ph idx="1" type="body"/>
          </p:nvPr>
        </p:nvSpPr>
        <p:spPr>
          <a:xfrm>
            <a:off x="5183188" y="987425"/>
            <a:ext cx="6172200" cy="4873625"/>
          </a:xfrm>
          <a:prstGeom prst="rect">
            <a:avLst/>
          </a:prstGeom>
          <a:noFill/>
          <a:ln>
            <a:noFill/>
          </a:ln>
        </p:spPr>
        <p:txBody>
          <a:bodyPr anchorCtr="0" anchor="t" bIns="45700" lIns="91425" spcFirstLastPara="1" rIns="91425" wrap="square" tIns="45700">
            <a:norm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178" name="Google Shape;178;p40"/>
          <p:cNvSpPr txBox="1"/>
          <p:nvPr>
            <p:ph idx="2"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79" name="Google Shape;179;p40"/>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0" name="Google Shape;180;p40"/>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1" name="Google Shape;181;p40"/>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182" name="Shape 182"/>
        <p:cNvGrpSpPr/>
        <p:nvPr/>
      </p:nvGrpSpPr>
      <p:grpSpPr>
        <a:xfrm>
          <a:off x="0" y="0"/>
          <a:ext cx="0" cy="0"/>
          <a:chOff x="0" y="0"/>
          <a:chExt cx="0" cy="0"/>
        </a:xfrm>
      </p:grpSpPr>
      <p:sp>
        <p:nvSpPr>
          <p:cNvPr id="183" name="Google Shape;183;p41"/>
          <p:cNvSpPr txBox="1"/>
          <p:nvPr>
            <p:ph type="title"/>
          </p:nvPr>
        </p:nvSpPr>
        <p:spPr>
          <a:xfrm>
            <a:off x="839788" y="457200"/>
            <a:ext cx="3932237" cy="1600200"/>
          </a:xfrm>
          <a:prstGeom prst="rect">
            <a:avLst/>
          </a:prstGeom>
          <a:noFill/>
          <a:ln>
            <a:noFill/>
          </a:ln>
        </p:spPr>
        <p:txBody>
          <a:bodyPr anchorCtr="0" anchor="b" bIns="45700" lIns="91425" spcFirstLastPara="1" rIns="91425" wrap="square" tIns="45700">
            <a:norm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4" name="Google Shape;184;p41"/>
          <p:cNvSpPr/>
          <p:nvPr>
            <p:ph idx="2" type="pic"/>
          </p:nvPr>
        </p:nvSpPr>
        <p:spPr>
          <a:xfrm>
            <a:off x="5183188" y="987425"/>
            <a:ext cx="6172200" cy="4873625"/>
          </a:xfrm>
          <a:prstGeom prst="rect">
            <a:avLst/>
          </a:prstGeom>
          <a:noFill/>
          <a:ln>
            <a:noFill/>
          </a:ln>
        </p:spPr>
      </p:sp>
      <p:sp>
        <p:nvSpPr>
          <p:cNvPr id="185" name="Google Shape;185;p41"/>
          <p:cNvSpPr txBox="1"/>
          <p:nvPr>
            <p:ph idx="1" type="body"/>
          </p:nvPr>
        </p:nvSpPr>
        <p:spPr>
          <a:xfrm>
            <a:off x="839788" y="2057400"/>
            <a:ext cx="3932237" cy="3811588"/>
          </a:xfrm>
          <a:prstGeom prst="rect">
            <a:avLst/>
          </a:prstGeom>
          <a:noFill/>
          <a:ln>
            <a:noFill/>
          </a:ln>
        </p:spPr>
        <p:txBody>
          <a:bodyPr anchorCtr="0" anchor="t" bIns="45700" lIns="91425" spcFirstLastPara="1" rIns="91425" wrap="square" tIns="45700">
            <a:norm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186" name="Google Shape;186;p4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7" name="Google Shape;187;p4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8" name="Google Shape;188;p4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189" name="Shape 189"/>
        <p:cNvGrpSpPr/>
        <p:nvPr/>
      </p:nvGrpSpPr>
      <p:grpSpPr>
        <a:xfrm>
          <a:off x="0" y="0"/>
          <a:ext cx="0" cy="0"/>
          <a:chOff x="0" y="0"/>
          <a:chExt cx="0" cy="0"/>
        </a:xfrm>
      </p:grpSpPr>
      <p:sp>
        <p:nvSpPr>
          <p:cNvPr id="190" name="Google Shape;190;p42"/>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1" name="Google Shape;191;p42"/>
          <p:cNvSpPr txBox="1"/>
          <p:nvPr>
            <p:ph idx="1" type="body"/>
          </p:nvPr>
        </p:nvSpPr>
        <p:spPr>
          <a:xfrm rot="5400000">
            <a:off x="3920331" y="-1256506"/>
            <a:ext cx="4351338" cy="105156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2" name="Google Shape;192;p42"/>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3" name="Google Shape;193;p42"/>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4" name="Google Shape;194;p42"/>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195" name="Shape 195"/>
        <p:cNvGrpSpPr/>
        <p:nvPr/>
      </p:nvGrpSpPr>
      <p:grpSpPr>
        <a:xfrm>
          <a:off x="0" y="0"/>
          <a:ext cx="0" cy="0"/>
          <a:chOff x="0" y="0"/>
          <a:chExt cx="0" cy="0"/>
        </a:xfrm>
      </p:grpSpPr>
      <p:sp>
        <p:nvSpPr>
          <p:cNvPr id="196" name="Google Shape;196;p43"/>
          <p:cNvSpPr txBox="1"/>
          <p:nvPr>
            <p:ph type="title"/>
          </p:nvPr>
        </p:nvSpPr>
        <p:spPr>
          <a:xfrm rot="5400000">
            <a:off x="7133431" y="1956594"/>
            <a:ext cx="5811838" cy="2628900"/>
          </a:xfrm>
          <a:prstGeom prst="rect">
            <a:avLst/>
          </a:prstGeom>
          <a:noFill/>
          <a:ln>
            <a:noFill/>
          </a:ln>
        </p:spPr>
        <p:txBody>
          <a:bodyPr anchorCtr="0" anchor="ctr" bIns="45700" lIns="91425" spcFirstLastPara="1" rIns="91425" wrap="square" tIns="45700">
            <a:norm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7" name="Google Shape;197;p43"/>
          <p:cNvSpPr txBox="1"/>
          <p:nvPr>
            <p:ph idx="1" type="body"/>
          </p:nvPr>
        </p:nvSpPr>
        <p:spPr>
          <a:xfrm rot="5400000">
            <a:off x="1799431" y="-596106"/>
            <a:ext cx="5811838" cy="7734300"/>
          </a:xfrm>
          <a:prstGeom prst="rect">
            <a:avLst/>
          </a:prstGeom>
          <a:noFill/>
          <a:ln>
            <a:noFill/>
          </a:ln>
        </p:spPr>
        <p:txBody>
          <a:bodyPr anchorCtr="0" anchor="t" bIns="45700" lIns="91425" spcFirstLastPara="1" rIns="91425" wrap="square" tIns="45700">
            <a:norm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198" name="Google Shape;198;p43"/>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9" name="Google Shape;199;p43"/>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0" name="Google Shape;200;p43"/>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07" name="Shape 207"/>
        <p:cNvGrpSpPr/>
        <p:nvPr/>
      </p:nvGrpSpPr>
      <p:grpSpPr>
        <a:xfrm>
          <a:off x="0" y="0"/>
          <a:ext cx="0" cy="0"/>
          <a:chOff x="0" y="0"/>
          <a:chExt cx="0" cy="0"/>
        </a:xfrm>
      </p:grpSpPr>
      <p:sp>
        <p:nvSpPr>
          <p:cNvPr id="208" name="Google Shape;208;p24"/>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9" name="Google Shape;209;p24"/>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10" name="Google Shape;210;p2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1" name="Google Shape;211;p2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2" name="Google Shape;212;p2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13" name="Shape 213"/>
        <p:cNvGrpSpPr/>
        <p:nvPr/>
      </p:nvGrpSpPr>
      <p:grpSpPr>
        <a:xfrm>
          <a:off x="0" y="0"/>
          <a:ext cx="0" cy="0"/>
          <a:chOff x="0" y="0"/>
          <a:chExt cx="0" cy="0"/>
        </a:xfrm>
      </p:grpSpPr>
    </p:spTree>
  </p:cSld>
  <p:clrMapOvr>
    <a:masterClrMapping/>
  </p:clrMapOvr>
</p:sldLayout>
</file>

<file path=ppt/slideLayouts/slideLayout3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14" name="Shape 214"/>
        <p:cNvGrpSpPr/>
        <p:nvPr/>
      </p:nvGrpSpPr>
      <p:grpSpPr>
        <a:xfrm>
          <a:off x="0" y="0"/>
          <a:ext cx="0" cy="0"/>
          <a:chOff x="0" y="0"/>
          <a:chExt cx="0" cy="0"/>
        </a:xfrm>
      </p:grpSpPr>
      <p:sp>
        <p:nvSpPr>
          <p:cNvPr id="215" name="Google Shape;215;p5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6" name="Google Shape;216;p5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7" name="Google Shape;217;p5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p:cSld name="1_Title slide">
    <p:spTree>
      <p:nvGrpSpPr>
        <p:cNvPr id="218" name="Shape 218"/>
        <p:cNvGrpSpPr/>
        <p:nvPr/>
      </p:nvGrpSpPr>
      <p:grpSpPr>
        <a:xfrm>
          <a:off x="0" y="0"/>
          <a:ext cx="0" cy="0"/>
          <a:chOff x="0" y="0"/>
          <a:chExt cx="0" cy="0"/>
        </a:xfrm>
      </p:grpSpPr>
      <p:sp>
        <p:nvSpPr>
          <p:cNvPr id="219" name="Google Shape;219;p58"/>
          <p:cNvSpPr txBox="1"/>
          <p:nvPr>
            <p:ph type="ctrTitle"/>
          </p:nvPr>
        </p:nvSpPr>
        <p:spPr>
          <a:xfrm>
            <a:off x="415611" y="992767"/>
            <a:ext cx="11360700" cy="2736900"/>
          </a:xfrm>
          <a:prstGeom prst="rect">
            <a:avLst/>
          </a:prstGeom>
          <a:noFill/>
          <a:ln>
            <a:noFill/>
          </a:ln>
        </p:spPr>
        <p:txBody>
          <a:bodyPr anchorCtr="0" anchor="b" bIns="91425" lIns="91425" spcFirstLastPara="1" rIns="91425" wrap="square" tIns="91425">
            <a:noAutofit/>
          </a:bodyPr>
          <a:lstStyle>
            <a:lvl1pPr lvl="0" algn="ctr">
              <a:lnSpc>
                <a:spcPct val="90000"/>
              </a:lnSpc>
              <a:spcBef>
                <a:spcPts val="0"/>
              </a:spcBef>
              <a:spcAft>
                <a:spcPts val="0"/>
              </a:spcAft>
              <a:buSzPts val="5200"/>
              <a:buNone/>
              <a:defRPr sz="6933"/>
            </a:lvl1pPr>
            <a:lvl2pPr lvl="1" algn="ctr">
              <a:lnSpc>
                <a:spcPct val="100000"/>
              </a:lnSpc>
              <a:spcBef>
                <a:spcPts val="0"/>
              </a:spcBef>
              <a:spcAft>
                <a:spcPts val="0"/>
              </a:spcAft>
              <a:buSzPts val="5200"/>
              <a:buNone/>
              <a:defRPr sz="6933"/>
            </a:lvl2pPr>
            <a:lvl3pPr lvl="2" algn="ctr">
              <a:lnSpc>
                <a:spcPct val="100000"/>
              </a:lnSpc>
              <a:spcBef>
                <a:spcPts val="0"/>
              </a:spcBef>
              <a:spcAft>
                <a:spcPts val="0"/>
              </a:spcAft>
              <a:buSzPts val="5200"/>
              <a:buNone/>
              <a:defRPr sz="6933"/>
            </a:lvl3pPr>
            <a:lvl4pPr lvl="3" algn="ctr">
              <a:lnSpc>
                <a:spcPct val="100000"/>
              </a:lnSpc>
              <a:spcBef>
                <a:spcPts val="0"/>
              </a:spcBef>
              <a:spcAft>
                <a:spcPts val="0"/>
              </a:spcAft>
              <a:buSzPts val="5200"/>
              <a:buNone/>
              <a:defRPr sz="6933"/>
            </a:lvl4pPr>
            <a:lvl5pPr lvl="4" algn="ctr">
              <a:lnSpc>
                <a:spcPct val="100000"/>
              </a:lnSpc>
              <a:spcBef>
                <a:spcPts val="0"/>
              </a:spcBef>
              <a:spcAft>
                <a:spcPts val="0"/>
              </a:spcAft>
              <a:buSzPts val="5200"/>
              <a:buNone/>
              <a:defRPr sz="6933"/>
            </a:lvl5pPr>
            <a:lvl6pPr lvl="5" algn="ctr">
              <a:lnSpc>
                <a:spcPct val="100000"/>
              </a:lnSpc>
              <a:spcBef>
                <a:spcPts val="0"/>
              </a:spcBef>
              <a:spcAft>
                <a:spcPts val="0"/>
              </a:spcAft>
              <a:buSzPts val="5200"/>
              <a:buNone/>
              <a:defRPr sz="6933"/>
            </a:lvl6pPr>
            <a:lvl7pPr lvl="6" algn="ctr">
              <a:lnSpc>
                <a:spcPct val="100000"/>
              </a:lnSpc>
              <a:spcBef>
                <a:spcPts val="0"/>
              </a:spcBef>
              <a:spcAft>
                <a:spcPts val="0"/>
              </a:spcAft>
              <a:buSzPts val="5200"/>
              <a:buNone/>
              <a:defRPr sz="6933"/>
            </a:lvl7pPr>
            <a:lvl8pPr lvl="7" algn="ctr">
              <a:lnSpc>
                <a:spcPct val="100000"/>
              </a:lnSpc>
              <a:spcBef>
                <a:spcPts val="0"/>
              </a:spcBef>
              <a:spcAft>
                <a:spcPts val="0"/>
              </a:spcAft>
              <a:buSzPts val="5200"/>
              <a:buNone/>
              <a:defRPr sz="6933"/>
            </a:lvl8pPr>
            <a:lvl9pPr lvl="8" algn="ctr">
              <a:lnSpc>
                <a:spcPct val="100000"/>
              </a:lnSpc>
              <a:spcBef>
                <a:spcPts val="0"/>
              </a:spcBef>
              <a:spcAft>
                <a:spcPts val="0"/>
              </a:spcAft>
              <a:buSzPts val="5200"/>
              <a:buNone/>
              <a:defRPr sz="6933"/>
            </a:lvl9pPr>
          </a:lstStyle>
          <a:p/>
        </p:txBody>
      </p:sp>
      <p:sp>
        <p:nvSpPr>
          <p:cNvPr id="220" name="Google Shape;220;p58"/>
          <p:cNvSpPr txBox="1"/>
          <p:nvPr>
            <p:ph idx="1" type="subTitle"/>
          </p:nvPr>
        </p:nvSpPr>
        <p:spPr>
          <a:xfrm>
            <a:off x="415600" y="3778833"/>
            <a:ext cx="11360700" cy="1056900"/>
          </a:xfrm>
          <a:prstGeom prst="rect">
            <a:avLst/>
          </a:prstGeom>
          <a:noFill/>
          <a:ln>
            <a:noFill/>
          </a:ln>
        </p:spPr>
        <p:txBody>
          <a:bodyPr anchorCtr="0" anchor="t" bIns="91425" lIns="91425" spcFirstLastPara="1" rIns="91425" wrap="square" tIns="91425">
            <a:noAutofit/>
          </a:bodyPr>
          <a:lstStyle>
            <a:lvl1pPr lvl="0" algn="ctr">
              <a:lnSpc>
                <a:spcPct val="100000"/>
              </a:lnSpc>
              <a:spcBef>
                <a:spcPts val="0"/>
              </a:spcBef>
              <a:spcAft>
                <a:spcPts val="0"/>
              </a:spcAft>
              <a:buSzPts val="2800"/>
              <a:buNone/>
              <a:defRPr sz="3733"/>
            </a:lvl1pPr>
            <a:lvl2pPr lvl="1" algn="ctr">
              <a:lnSpc>
                <a:spcPct val="100000"/>
              </a:lnSpc>
              <a:spcBef>
                <a:spcPts val="0"/>
              </a:spcBef>
              <a:spcAft>
                <a:spcPts val="0"/>
              </a:spcAft>
              <a:buSzPts val="2800"/>
              <a:buNone/>
              <a:defRPr sz="3733"/>
            </a:lvl2pPr>
            <a:lvl3pPr lvl="2" algn="ctr">
              <a:lnSpc>
                <a:spcPct val="100000"/>
              </a:lnSpc>
              <a:spcBef>
                <a:spcPts val="0"/>
              </a:spcBef>
              <a:spcAft>
                <a:spcPts val="0"/>
              </a:spcAft>
              <a:buSzPts val="2800"/>
              <a:buNone/>
              <a:defRPr sz="3733"/>
            </a:lvl3pPr>
            <a:lvl4pPr lvl="3" algn="ctr">
              <a:lnSpc>
                <a:spcPct val="100000"/>
              </a:lnSpc>
              <a:spcBef>
                <a:spcPts val="0"/>
              </a:spcBef>
              <a:spcAft>
                <a:spcPts val="0"/>
              </a:spcAft>
              <a:buSzPts val="2800"/>
              <a:buNone/>
              <a:defRPr sz="3733"/>
            </a:lvl4pPr>
            <a:lvl5pPr lvl="4" algn="ctr">
              <a:lnSpc>
                <a:spcPct val="100000"/>
              </a:lnSpc>
              <a:spcBef>
                <a:spcPts val="0"/>
              </a:spcBef>
              <a:spcAft>
                <a:spcPts val="0"/>
              </a:spcAft>
              <a:buSzPts val="2800"/>
              <a:buNone/>
              <a:defRPr sz="3733"/>
            </a:lvl5pPr>
            <a:lvl6pPr lvl="5" algn="ctr">
              <a:lnSpc>
                <a:spcPct val="100000"/>
              </a:lnSpc>
              <a:spcBef>
                <a:spcPts val="0"/>
              </a:spcBef>
              <a:spcAft>
                <a:spcPts val="0"/>
              </a:spcAft>
              <a:buSzPts val="2800"/>
              <a:buNone/>
              <a:defRPr sz="3733"/>
            </a:lvl6pPr>
            <a:lvl7pPr lvl="6" algn="ctr">
              <a:lnSpc>
                <a:spcPct val="100000"/>
              </a:lnSpc>
              <a:spcBef>
                <a:spcPts val="0"/>
              </a:spcBef>
              <a:spcAft>
                <a:spcPts val="0"/>
              </a:spcAft>
              <a:buSzPts val="2800"/>
              <a:buNone/>
              <a:defRPr sz="3733"/>
            </a:lvl7pPr>
            <a:lvl8pPr lvl="7" algn="ctr">
              <a:lnSpc>
                <a:spcPct val="100000"/>
              </a:lnSpc>
              <a:spcBef>
                <a:spcPts val="0"/>
              </a:spcBef>
              <a:spcAft>
                <a:spcPts val="0"/>
              </a:spcAft>
              <a:buSzPts val="2800"/>
              <a:buNone/>
              <a:defRPr sz="3733"/>
            </a:lvl8pPr>
            <a:lvl9pPr lvl="8" algn="ctr">
              <a:lnSpc>
                <a:spcPct val="100000"/>
              </a:lnSpc>
              <a:spcBef>
                <a:spcPts val="0"/>
              </a:spcBef>
              <a:spcAft>
                <a:spcPts val="0"/>
              </a:spcAft>
              <a:buSzPts val="2800"/>
              <a:buNone/>
              <a:defRPr sz="3733"/>
            </a:lvl9pPr>
          </a:lstStyle>
          <a:p/>
        </p:txBody>
      </p:sp>
      <p:sp>
        <p:nvSpPr>
          <p:cNvPr id="221" name="Google Shape;221;p58"/>
          <p:cNvSpPr txBox="1"/>
          <p:nvPr>
            <p:ph idx="12" type="sldNum"/>
          </p:nvPr>
        </p:nvSpPr>
        <p:spPr>
          <a:xfrm>
            <a:off x="11296611" y="6217623"/>
            <a:ext cx="731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22" name="Shape 222"/>
        <p:cNvGrpSpPr/>
        <p:nvPr/>
      </p:nvGrpSpPr>
      <p:grpSpPr>
        <a:xfrm>
          <a:off x="0" y="0"/>
          <a:ext cx="0" cy="0"/>
          <a:chOff x="0" y="0"/>
          <a:chExt cx="0" cy="0"/>
        </a:xfrm>
      </p:grpSpPr>
      <p:sp>
        <p:nvSpPr>
          <p:cNvPr id="223" name="Google Shape;223;p59"/>
          <p:cNvSpPr txBox="1"/>
          <p:nvPr>
            <p:ph type="title"/>
          </p:nvPr>
        </p:nvSpPr>
        <p:spPr>
          <a:xfrm>
            <a:off x="415600" y="2867800"/>
            <a:ext cx="11360700" cy="1122300"/>
          </a:xfrm>
          <a:prstGeom prst="rect">
            <a:avLst/>
          </a:prstGeom>
          <a:noFill/>
          <a:ln>
            <a:noFill/>
          </a:ln>
        </p:spPr>
        <p:txBody>
          <a:bodyPr anchorCtr="0" anchor="ctr" bIns="91425" lIns="91425" spcFirstLastPara="1" rIns="91425" wrap="square" tIns="91425">
            <a:noAutofit/>
          </a:bodyPr>
          <a:lstStyle>
            <a:lvl1pPr lvl="0" algn="ctr">
              <a:lnSpc>
                <a:spcPct val="90000"/>
              </a:lnSpc>
              <a:spcBef>
                <a:spcPts val="0"/>
              </a:spcBef>
              <a:spcAft>
                <a:spcPts val="0"/>
              </a:spcAft>
              <a:buClr>
                <a:schemeClr val="dk1"/>
              </a:buClr>
              <a:buSzPts val="3600"/>
              <a:buFont typeface="Arial"/>
              <a:buNone/>
              <a:defRPr sz="4800"/>
            </a:lvl1pPr>
            <a:lvl2pPr lvl="1" algn="ctr">
              <a:lnSpc>
                <a:spcPct val="100000"/>
              </a:lnSpc>
              <a:spcBef>
                <a:spcPts val="0"/>
              </a:spcBef>
              <a:spcAft>
                <a:spcPts val="0"/>
              </a:spcAft>
              <a:buSzPts val="3600"/>
              <a:buNone/>
              <a:defRPr sz="4800"/>
            </a:lvl2pPr>
            <a:lvl3pPr lvl="2" algn="ctr">
              <a:lnSpc>
                <a:spcPct val="100000"/>
              </a:lnSpc>
              <a:spcBef>
                <a:spcPts val="0"/>
              </a:spcBef>
              <a:spcAft>
                <a:spcPts val="0"/>
              </a:spcAft>
              <a:buSzPts val="3600"/>
              <a:buNone/>
              <a:defRPr sz="4800"/>
            </a:lvl3pPr>
            <a:lvl4pPr lvl="3" algn="ctr">
              <a:lnSpc>
                <a:spcPct val="100000"/>
              </a:lnSpc>
              <a:spcBef>
                <a:spcPts val="0"/>
              </a:spcBef>
              <a:spcAft>
                <a:spcPts val="0"/>
              </a:spcAft>
              <a:buSzPts val="3600"/>
              <a:buNone/>
              <a:defRPr sz="4800"/>
            </a:lvl4pPr>
            <a:lvl5pPr lvl="4" algn="ctr">
              <a:lnSpc>
                <a:spcPct val="100000"/>
              </a:lnSpc>
              <a:spcBef>
                <a:spcPts val="0"/>
              </a:spcBef>
              <a:spcAft>
                <a:spcPts val="0"/>
              </a:spcAft>
              <a:buSzPts val="3600"/>
              <a:buNone/>
              <a:defRPr sz="4800"/>
            </a:lvl5pPr>
            <a:lvl6pPr lvl="5" algn="ctr">
              <a:lnSpc>
                <a:spcPct val="100000"/>
              </a:lnSpc>
              <a:spcBef>
                <a:spcPts val="0"/>
              </a:spcBef>
              <a:spcAft>
                <a:spcPts val="0"/>
              </a:spcAft>
              <a:buSzPts val="3600"/>
              <a:buNone/>
              <a:defRPr sz="4800"/>
            </a:lvl6pPr>
            <a:lvl7pPr lvl="6" algn="ctr">
              <a:lnSpc>
                <a:spcPct val="100000"/>
              </a:lnSpc>
              <a:spcBef>
                <a:spcPts val="0"/>
              </a:spcBef>
              <a:spcAft>
                <a:spcPts val="0"/>
              </a:spcAft>
              <a:buSzPts val="3600"/>
              <a:buNone/>
              <a:defRPr sz="4800"/>
            </a:lvl7pPr>
            <a:lvl8pPr lvl="7" algn="ctr">
              <a:lnSpc>
                <a:spcPct val="100000"/>
              </a:lnSpc>
              <a:spcBef>
                <a:spcPts val="0"/>
              </a:spcBef>
              <a:spcAft>
                <a:spcPts val="0"/>
              </a:spcAft>
              <a:buSzPts val="3600"/>
              <a:buNone/>
              <a:defRPr sz="4800"/>
            </a:lvl8pPr>
            <a:lvl9pPr lvl="8" algn="ctr">
              <a:lnSpc>
                <a:spcPct val="100000"/>
              </a:lnSpc>
              <a:spcBef>
                <a:spcPts val="0"/>
              </a:spcBef>
              <a:spcAft>
                <a:spcPts val="0"/>
              </a:spcAft>
              <a:buSzPts val="3600"/>
              <a:buNone/>
              <a:defRPr sz="4800"/>
            </a:lvl9pPr>
          </a:lstStyle>
          <a:p/>
        </p:txBody>
      </p:sp>
      <p:sp>
        <p:nvSpPr>
          <p:cNvPr id="224" name="Google Shape;224;p59"/>
          <p:cNvSpPr txBox="1"/>
          <p:nvPr>
            <p:ph idx="12" type="sldNum"/>
          </p:nvPr>
        </p:nvSpPr>
        <p:spPr>
          <a:xfrm>
            <a:off x="11296611" y="6217623"/>
            <a:ext cx="731700" cy="524700"/>
          </a:xfrm>
          <a:prstGeom prst="rect">
            <a:avLst/>
          </a:prstGeom>
          <a:noFill/>
          <a:ln>
            <a:noFill/>
          </a:ln>
        </p:spPr>
        <p:txBody>
          <a:bodyPr anchorCtr="0" anchor="ctr" bIns="91425" lIns="91425" spcFirstLastPara="1" rIns="91425" wrap="square" tIns="91425">
            <a:noAutofit/>
          </a:bodyPr>
          <a:lstStyle>
            <a:lvl1pPr indent="0" lvl="0"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888888"/>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4" name="Shape 24"/>
        <p:cNvGrpSpPr/>
        <p:nvPr/>
      </p:nvGrpSpPr>
      <p:grpSpPr>
        <a:xfrm>
          <a:off x="0" y="0"/>
          <a:ext cx="0" cy="0"/>
          <a:chOff x="0" y="0"/>
          <a:chExt cx="0" cy="0"/>
        </a:xfrm>
      </p:grpSpPr>
      <p:sp>
        <p:nvSpPr>
          <p:cNvPr id="25" name="Google Shape;25;p27"/>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26" name="Google Shape;26;p27"/>
          <p:cNvSpPr txBox="1"/>
          <p:nvPr>
            <p:ph idx="1" type="body"/>
          </p:nvPr>
        </p:nvSpPr>
        <p:spPr>
          <a:xfrm>
            <a:off x="415600" y="1536633"/>
            <a:ext cx="53332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7" name="Google Shape;27;p27"/>
          <p:cNvSpPr txBox="1"/>
          <p:nvPr>
            <p:ph idx="2" type="body"/>
          </p:nvPr>
        </p:nvSpPr>
        <p:spPr>
          <a:xfrm>
            <a:off x="6443200" y="1536633"/>
            <a:ext cx="5333200" cy="4555200"/>
          </a:xfrm>
          <a:prstGeom prst="rect">
            <a:avLst/>
          </a:prstGeom>
          <a:noFill/>
          <a:ln>
            <a:noFill/>
          </a:ln>
        </p:spPr>
        <p:txBody>
          <a:bodyPr anchorCtr="0" anchor="t" bIns="121900" lIns="121900" spcFirstLastPara="1" rIns="121900" wrap="square" tIns="121900">
            <a:noAutofit/>
          </a:bodyPr>
          <a:lstStyle>
            <a:lvl1pPr indent="-349250" lvl="0" marL="457200" algn="l">
              <a:lnSpc>
                <a:spcPct val="115000"/>
              </a:lnSpc>
              <a:spcBef>
                <a:spcPts val="0"/>
              </a:spcBef>
              <a:spcAft>
                <a:spcPts val="0"/>
              </a:spcAft>
              <a:buSzPts val="1900"/>
              <a:buChar char="●"/>
              <a:defRPr sz="19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28" name="Google Shape;28;p27"/>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p:cSld name="Section Header">
    <p:spTree>
      <p:nvGrpSpPr>
        <p:cNvPr id="225" name="Shape 225"/>
        <p:cNvGrpSpPr/>
        <p:nvPr/>
      </p:nvGrpSpPr>
      <p:grpSpPr>
        <a:xfrm>
          <a:off x="0" y="0"/>
          <a:ext cx="0" cy="0"/>
          <a:chOff x="0" y="0"/>
          <a:chExt cx="0" cy="0"/>
        </a:xfrm>
      </p:grpSpPr>
      <p:sp>
        <p:nvSpPr>
          <p:cNvPr id="226" name="Google Shape;226;p60"/>
          <p:cNvSpPr txBox="1"/>
          <p:nvPr>
            <p:ph type="title"/>
          </p:nvPr>
        </p:nvSpPr>
        <p:spPr>
          <a:xfrm>
            <a:off x="831850" y="1709738"/>
            <a:ext cx="10515600" cy="28527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6000"/>
              <a:buFont typeface="Arial"/>
              <a:buNone/>
              <a:defRPr sz="6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7" name="Google Shape;227;p60"/>
          <p:cNvSpPr txBox="1"/>
          <p:nvPr>
            <p:ph idx="1" type="body"/>
          </p:nvPr>
        </p:nvSpPr>
        <p:spPr>
          <a:xfrm>
            <a:off x="831850" y="4589463"/>
            <a:ext cx="10515600" cy="15003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rgbClr val="888888"/>
              </a:buClr>
              <a:buSzPts val="2400"/>
              <a:buNone/>
              <a:defRPr sz="2400">
                <a:solidFill>
                  <a:srgbClr val="888888"/>
                </a:solidFill>
              </a:defRPr>
            </a:lvl1pPr>
            <a:lvl2pPr indent="-228600" lvl="1" marL="914400" algn="l">
              <a:lnSpc>
                <a:spcPct val="90000"/>
              </a:lnSpc>
              <a:spcBef>
                <a:spcPts val="500"/>
              </a:spcBef>
              <a:spcAft>
                <a:spcPts val="0"/>
              </a:spcAft>
              <a:buClr>
                <a:srgbClr val="888888"/>
              </a:buClr>
              <a:buSzPts val="2000"/>
              <a:buNone/>
              <a:defRPr sz="2000">
                <a:solidFill>
                  <a:srgbClr val="888888"/>
                </a:solidFill>
              </a:defRPr>
            </a:lvl2pPr>
            <a:lvl3pPr indent="-228600" lvl="2" marL="1371600" algn="l">
              <a:lnSpc>
                <a:spcPct val="90000"/>
              </a:lnSpc>
              <a:spcBef>
                <a:spcPts val="500"/>
              </a:spcBef>
              <a:spcAft>
                <a:spcPts val="0"/>
              </a:spcAft>
              <a:buClr>
                <a:srgbClr val="888888"/>
              </a:buClr>
              <a:buSzPts val="1800"/>
              <a:buNone/>
              <a:defRPr sz="1800">
                <a:solidFill>
                  <a:srgbClr val="888888"/>
                </a:solidFill>
              </a:defRPr>
            </a:lvl3pPr>
            <a:lvl4pPr indent="-228600" lvl="3" marL="1828800" algn="l">
              <a:lnSpc>
                <a:spcPct val="90000"/>
              </a:lnSpc>
              <a:spcBef>
                <a:spcPts val="500"/>
              </a:spcBef>
              <a:spcAft>
                <a:spcPts val="0"/>
              </a:spcAft>
              <a:buClr>
                <a:srgbClr val="888888"/>
              </a:buClr>
              <a:buSzPts val="1600"/>
              <a:buNone/>
              <a:defRPr sz="1600">
                <a:solidFill>
                  <a:srgbClr val="888888"/>
                </a:solidFill>
              </a:defRPr>
            </a:lvl4pPr>
            <a:lvl5pPr indent="-228600" lvl="4" marL="2286000" algn="l">
              <a:lnSpc>
                <a:spcPct val="90000"/>
              </a:lnSpc>
              <a:spcBef>
                <a:spcPts val="500"/>
              </a:spcBef>
              <a:spcAft>
                <a:spcPts val="0"/>
              </a:spcAft>
              <a:buClr>
                <a:srgbClr val="888888"/>
              </a:buClr>
              <a:buSzPts val="1600"/>
              <a:buNone/>
              <a:defRPr sz="1600">
                <a:solidFill>
                  <a:srgbClr val="888888"/>
                </a:solidFill>
              </a:defRPr>
            </a:lvl5pPr>
            <a:lvl6pPr indent="-228600" lvl="5" marL="2743200" algn="l">
              <a:lnSpc>
                <a:spcPct val="90000"/>
              </a:lnSpc>
              <a:spcBef>
                <a:spcPts val="500"/>
              </a:spcBef>
              <a:spcAft>
                <a:spcPts val="0"/>
              </a:spcAft>
              <a:buClr>
                <a:srgbClr val="888888"/>
              </a:buClr>
              <a:buSzPts val="1600"/>
              <a:buNone/>
              <a:defRPr sz="1600">
                <a:solidFill>
                  <a:srgbClr val="888888"/>
                </a:solidFill>
              </a:defRPr>
            </a:lvl6pPr>
            <a:lvl7pPr indent="-228600" lvl="6" marL="3200400" algn="l">
              <a:lnSpc>
                <a:spcPct val="90000"/>
              </a:lnSpc>
              <a:spcBef>
                <a:spcPts val="500"/>
              </a:spcBef>
              <a:spcAft>
                <a:spcPts val="0"/>
              </a:spcAft>
              <a:buClr>
                <a:srgbClr val="888888"/>
              </a:buClr>
              <a:buSzPts val="1600"/>
              <a:buNone/>
              <a:defRPr sz="1600">
                <a:solidFill>
                  <a:srgbClr val="888888"/>
                </a:solidFill>
              </a:defRPr>
            </a:lvl7pPr>
            <a:lvl8pPr indent="-228600" lvl="7" marL="3657600" algn="l">
              <a:lnSpc>
                <a:spcPct val="90000"/>
              </a:lnSpc>
              <a:spcBef>
                <a:spcPts val="500"/>
              </a:spcBef>
              <a:spcAft>
                <a:spcPts val="0"/>
              </a:spcAft>
              <a:buClr>
                <a:srgbClr val="888888"/>
              </a:buClr>
              <a:buSzPts val="1600"/>
              <a:buNone/>
              <a:defRPr sz="1600">
                <a:solidFill>
                  <a:srgbClr val="888888"/>
                </a:solidFill>
              </a:defRPr>
            </a:lvl8pPr>
            <a:lvl9pPr indent="-228600" lvl="8" marL="4114800" algn="l">
              <a:lnSpc>
                <a:spcPct val="90000"/>
              </a:lnSpc>
              <a:spcBef>
                <a:spcPts val="500"/>
              </a:spcBef>
              <a:spcAft>
                <a:spcPts val="0"/>
              </a:spcAft>
              <a:buClr>
                <a:srgbClr val="888888"/>
              </a:buClr>
              <a:buSzPts val="1600"/>
              <a:buNone/>
              <a:defRPr sz="1600">
                <a:solidFill>
                  <a:srgbClr val="888888"/>
                </a:solidFill>
              </a:defRPr>
            </a:lvl9pPr>
          </a:lstStyle>
          <a:p/>
        </p:txBody>
      </p:sp>
      <p:sp>
        <p:nvSpPr>
          <p:cNvPr id="228" name="Google Shape;228;p60"/>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29" name="Google Shape;229;p60"/>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0" name="Google Shape;230;p60"/>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231" name="Shape 231"/>
        <p:cNvGrpSpPr/>
        <p:nvPr/>
      </p:nvGrpSpPr>
      <p:grpSpPr>
        <a:xfrm>
          <a:off x="0" y="0"/>
          <a:ext cx="0" cy="0"/>
          <a:chOff x="0" y="0"/>
          <a:chExt cx="0" cy="0"/>
        </a:xfrm>
      </p:grpSpPr>
      <p:sp>
        <p:nvSpPr>
          <p:cNvPr id="232" name="Google Shape;232;p61"/>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3" name="Google Shape;233;p61"/>
          <p:cNvSpPr txBox="1"/>
          <p:nvPr>
            <p:ph idx="1" type="body"/>
          </p:nvPr>
        </p:nvSpPr>
        <p:spPr>
          <a:xfrm>
            <a:off x="838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4" name="Google Shape;234;p61"/>
          <p:cNvSpPr txBox="1"/>
          <p:nvPr>
            <p:ph idx="2" type="body"/>
          </p:nvPr>
        </p:nvSpPr>
        <p:spPr>
          <a:xfrm>
            <a:off x="6172200" y="1825625"/>
            <a:ext cx="5181600" cy="43512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35" name="Google Shape;235;p61"/>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6" name="Google Shape;236;p61"/>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7" name="Google Shape;237;p61"/>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238" name="Shape 238"/>
        <p:cNvGrpSpPr/>
        <p:nvPr/>
      </p:nvGrpSpPr>
      <p:grpSpPr>
        <a:xfrm>
          <a:off x="0" y="0"/>
          <a:ext cx="0" cy="0"/>
          <a:chOff x="0" y="0"/>
          <a:chExt cx="0" cy="0"/>
        </a:xfrm>
      </p:grpSpPr>
      <p:sp>
        <p:nvSpPr>
          <p:cNvPr id="239" name="Google Shape;239;p62"/>
          <p:cNvSpPr txBox="1"/>
          <p:nvPr>
            <p:ph type="title"/>
          </p:nvPr>
        </p:nvSpPr>
        <p:spPr>
          <a:xfrm>
            <a:off x="839788"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0" name="Google Shape;240;p62"/>
          <p:cNvSpPr txBox="1"/>
          <p:nvPr>
            <p:ph idx="1" type="body"/>
          </p:nvPr>
        </p:nvSpPr>
        <p:spPr>
          <a:xfrm>
            <a:off x="839788" y="1681163"/>
            <a:ext cx="51579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1" name="Google Shape;241;p62"/>
          <p:cNvSpPr txBox="1"/>
          <p:nvPr>
            <p:ph idx="2" type="body"/>
          </p:nvPr>
        </p:nvSpPr>
        <p:spPr>
          <a:xfrm>
            <a:off x="839788" y="2505075"/>
            <a:ext cx="5157900" cy="368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2" name="Google Shape;242;p62"/>
          <p:cNvSpPr txBox="1"/>
          <p:nvPr>
            <p:ph idx="3" type="body"/>
          </p:nvPr>
        </p:nvSpPr>
        <p:spPr>
          <a:xfrm>
            <a:off x="6172200" y="1681163"/>
            <a:ext cx="5183100" cy="823800"/>
          </a:xfrm>
          <a:prstGeom prst="rect">
            <a:avLst/>
          </a:prstGeom>
          <a:noFill/>
          <a:ln>
            <a:noFill/>
          </a:ln>
        </p:spPr>
        <p:txBody>
          <a:bodyPr anchorCtr="0" anchor="b" bIns="45700" lIns="91425" spcFirstLastPara="1" rIns="91425" wrap="square" tIns="45700">
            <a:noAutofit/>
          </a:bodyPr>
          <a:lstStyle>
            <a:lvl1pPr indent="-228600" lvl="0" marL="457200" algn="l">
              <a:lnSpc>
                <a:spcPct val="90000"/>
              </a:lnSpc>
              <a:spcBef>
                <a:spcPts val="1000"/>
              </a:spcBef>
              <a:spcAft>
                <a:spcPts val="0"/>
              </a:spcAft>
              <a:buClr>
                <a:schemeClr val="dk1"/>
              </a:buClr>
              <a:buSzPts val="2400"/>
              <a:buNone/>
              <a:defRPr b="1" sz="2400"/>
            </a:lvl1pPr>
            <a:lvl2pPr indent="-228600" lvl="1" marL="914400" algn="l">
              <a:lnSpc>
                <a:spcPct val="90000"/>
              </a:lnSpc>
              <a:spcBef>
                <a:spcPts val="500"/>
              </a:spcBef>
              <a:spcAft>
                <a:spcPts val="0"/>
              </a:spcAft>
              <a:buClr>
                <a:schemeClr val="dk1"/>
              </a:buClr>
              <a:buSzPts val="2000"/>
              <a:buNone/>
              <a:defRPr b="1" sz="2000"/>
            </a:lvl2pPr>
            <a:lvl3pPr indent="-228600" lvl="2" marL="1371600" algn="l">
              <a:lnSpc>
                <a:spcPct val="90000"/>
              </a:lnSpc>
              <a:spcBef>
                <a:spcPts val="500"/>
              </a:spcBef>
              <a:spcAft>
                <a:spcPts val="0"/>
              </a:spcAft>
              <a:buClr>
                <a:schemeClr val="dk1"/>
              </a:buClr>
              <a:buSzPts val="1800"/>
              <a:buNone/>
              <a:defRPr b="1" sz="1800"/>
            </a:lvl3pPr>
            <a:lvl4pPr indent="-228600" lvl="3" marL="1828800" algn="l">
              <a:lnSpc>
                <a:spcPct val="90000"/>
              </a:lnSpc>
              <a:spcBef>
                <a:spcPts val="500"/>
              </a:spcBef>
              <a:spcAft>
                <a:spcPts val="0"/>
              </a:spcAft>
              <a:buClr>
                <a:schemeClr val="dk1"/>
              </a:buClr>
              <a:buSzPts val="1600"/>
              <a:buNone/>
              <a:defRPr b="1" sz="1600"/>
            </a:lvl4pPr>
            <a:lvl5pPr indent="-228600" lvl="4" marL="2286000" algn="l">
              <a:lnSpc>
                <a:spcPct val="90000"/>
              </a:lnSpc>
              <a:spcBef>
                <a:spcPts val="500"/>
              </a:spcBef>
              <a:spcAft>
                <a:spcPts val="0"/>
              </a:spcAft>
              <a:buClr>
                <a:schemeClr val="dk1"/>
              </a:buClr>
              <a:buSzPts val="1600"/>
              <a:buNone/>
              <a:defRPr b="1" sz="1600"/>
            </a:lvl5pPr>
            <a:lvl6pPr indent="-228600" lvl="5" marL="2743200" algn="l">
              <a:lnSpc>
                <a:spcPct val="90000"/>
              </a:lnSpc>
              <a:spcBef>
                <a:spcPts val="500"/>
              </a:spcBef>
              <a:spcAft>
                <a:spcPts val="0"/>
              </a:spcAft>
              <a:buClr>
                <a:schemeClr val="dk1"/>
              </a:buClr>
              <a:buSzPts val="1600"/>
              <a:buNone/>
              <a:defRPr b="1" sz="1600"/>
            </a:lvl6pPr>
            <a:lvl7pPr indent="-228600" lvl="6" marL="3200400" algn="l">
              <a:lnSpc>
                <a:spcPct val="90000"/>
              </a:lnSpc>
              <a:spcBef>
                <a:spcPts val="500"/>
              </a:spcBef>
              <a:spcAft>
                <a:spcPts val="0"/>
              </a:spcAft>
              <a:buClr>
                <a:schemeClr val="dk1"/>
              </a:buClr>
              <a:buSzPts val="1600"/>
              <a:buNone/>
              <a:defRPr b="1" sz="1600"/>
            </a:lvl7pPr>
            <a:lvl8pPr indent="-228600" lvl="7" marL="3657600" algn="l">
              <a:lnSpc>
                <a:spcPct val="90000"/>
              </a:lnSpc>
              <a:spcBef>
                <a:spcPts val="500"/>
              </a:spcBef>
              <a:spcAft>
                <a:spcPts val="0"/>
              </a:spcAft>
              <a:buClr>
                <a:schemeClr val="dk1"/>
              </a:buClr>
              <a:buSzPts val="1600"/>
              <a:buNone/>
              <a:defRPr b="1" sz="1600"/>
            </a:lvl8pPr>
            <a:lvl9pPr indent="-228600" lvl="8" marL="4114800" algn="l">
              <a:lnSpc>
                <a:spcPct val="90000"/>
              </a:lnSpc>
              <a:spcBef>
                <a:spcPts val="500"/>
              </a:spcBef>
              <a:spcAft>
                <a:spcPts val="0"/>
              </a:spcAft>
              <a:buClr>
                <a:schemeClr val="dk1"/>
              </a:buClr>
              <a:buSzPts val="1600"/>
              <a:buNone/>
              <a:defRPr b="1" sz="1600"/>
            </a:lvl9pPr>
          </a:lstStyle>
          <a:p/>
        </p:txBody>
      </p:sp>
      <p:sp>
        <p:nvSpPr>
          <p:cNvPr id="243" name="Google Shape;243;p62"/>
          <p:cNvSpPr txBox="1"/>
          <p:nvPr>
            <p:ph idx="4" type="body"/>
          </p:nvPr>
        </p:nvSpPr>
        <p:spPr>
          <a:xfrm>
            <a:off x="6172200" y="2505075"/>
            <a:ext cx="5183100" cy="3684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44" name="Google Shape;244;p62"/>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5" name="Google Shape;245;p62"/>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6" name="Google Shape;246;p62"/>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47" name="Shape 247"/>
        <p:cNvGrpSpPr/>
        <p:nvPr/>
      </p:nvGrpSpPr>
      <p:grpSpPr>
        <a:xfrm>
          <a:off x="0" y="0"/>
          <a:ext cx="0" cy="0"/>
          <a:chOff x="0" y="0"/>
          <a:chExt cx="0" cy="0"/>
        </a:xfrm>
      </p:grpSpPr>
      <p:sp>
        <p:nvSpPr>
          <p:cNvPr id="248" name="Google Shape;248;p6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9" name="Google Shape;249;p6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0" name="Google Shape;250;p6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1" name="Google Shape;251;p6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252" name="Shape 252"/>
        <p:cNvGrpSpPr/>
        <p:nvPr/>
      </p:nvGrpSpPr>
      <p:grpSpPr>
        <a:xfrm>
          <a:off x="0" y="0"/>
          <a:ext cx="0" cy="0"/>
          <a:chOff x="0" y="0"/>
          <a:chExt cx="0" cy="0"/>
        </a:xfrm>
      </p:grpSpPr>
      <p:sp>
        <p:nvSpPr>
          <p:cNvPr id="253" name="Google Shape;253;p64"/>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4" name="Google Shape;254;p64"/>
          <p:cNvSpPr txBox="1"/>
          <p:nvPr>
            <p:ph idx="1" type="body"/>
          </p:nvPr>
        </p:nvSpPr>
        <p:spPr>
          <a:xfrm>
            <a:off x="5183188" y="987425"/>
            <a:ext cx="6172200" cy="4873500"/>
          </a:xfrm>
          <a:prstGeom prst="rect">
            <a:avLst/>
          </a:prstGeom>
          <a:noFill/>
          <a:ln>
            <a:noFill/>
          </a:ln>
        </p:spPr>
        <p:txBody>
          <a:bodyPr anchorCtr="0" anchor="t" bIns="45700" lIns="91425" spcFirstLastPara="1" rIns="91425" wrap="square" tIns="45700">
            <a:noAutofit/>
          </a:bodyPr>
          <a:lstStyle>
            <a:lvl1pPr indent="-431800" lvl="0" marL="457200" algn="l">
              <a:lnSpc>
                <a:spcPct val="90000"/>
              </a:lnSpc>
              <a:spcBef>
                <a:spcPts val="1000"/>
              </a:spcBef>
              <a:spcAft>
                <a:spcPts val="0"/>
              </a:spcAft>
              <a:buClr>
                <a:schemeClr val="dk1"/>
              </a:buClr>
              <a:buSzPts val="3200"/>
              <a:buChar char="•"/>
              <a:defRPr sz="3200"/>
            </a:lvl1pPr>
            <a:lvl2pPr indent="-406400" lvl="1" marL="914400" algn="l">
              <a:lnSpc>
                <a:spcPct val="90000"/>
              </a:lnSpc>
              <a:spcBef>
                <a:spcPts val="500"/>
              </a:spcBef>
              <a:spcAft>
                <a:spcPts val="0"/>
              </a:spcAft>
              <a:buClr>
                <a:schemeClr val="dk1"/>
              </a:buClr>
              <a:buSzPts val="2800"/>
              <a:buChar char="•"/>
              <a:defRPr sz="2800"/>
            </a:lvl2pPr>
            <a:lvl3pPr indent="-381000" lvl="2" marL="1371600" algn="l">
              <a:lnSpc>
                <a:spcPct val="90000"/>
              </a:lnSpc>
              <a:spcBef>
                <a:spcPts val="500"/>
              </a:spcBef>
              <a:spcAft>
                <a:spcPts val="0"/>
              </a:spcAft>
              <a:buClr>
                <a:schemeClr val="dk1"/>
              </a:buClr>
              <a:buSzPts val="2400"/>
              <a:buChar char="•"/>
              <a:defRPr sz="2400"/>
            </a:lvl3pPr>
            <a:lvl4pPr indent="-355600" lvl="3" marL="1828800" algn="l">
              <a:lnSpc>
                <a:spcPct val="90000"/>
              </a:lnSpc>
              <a:spcBef>
                <a:spcPts val="500"/>
              </a:spcBef>
              <a:spcAft>
                <a:spcPts val="0"/>
              </a:spcAft>
              <a:buClr>
                <a:schemeClr val="dk1"/>
              </a:buClr>
              <a:buSzPts val="2000"/>
              <a:buChar char="•"/>
              <a:defRPr sz="2000"/>
            </a:lvl4pPr>
            <a:lvl5pPr indent="-355600" lvl="4" marL="2286000" algn="l">
              <a:lnSpc>
                <a:spcPct val="90000"/>
              </a:lnSpc>
              <a:spcBef>
                <a:spcPts val="500"/>
              </a:spcBef>
              <a:spcAft>
                <a:spcPts val="0"/>
              </a:spcAft>
              <a:buClr>
                <a:schemeClr val="dk1"/>
              </a:buClr>
              <a:buSzPts val="2000"/>
              <a:buChar char="•"/>
              <a:defRPr sz="2000"/>
            </a:lvl5pPr>
            <a:lvl6pPr indent="-355600" lvl="5" marL="2743200" algn="l">
              <a:lnSpc>
                <a:spcPct val="90000"/>
              </a:lnSpc>
              <a:spcBef>
                <a:spcPts val="500"/>
              </a:spcBef>
              <a:spcAft>
                <a:spcPts val="0"/>
              </a:spcAft>
              <a:buClr>
                <a:schemeClr val="dk1"/>
              </a:buClr>
              <a:buSzPts val="2000"/>
              <a:buChar char="•"/>
              <a:defRPr sz="2000"/>
            </a:lvl6pPr>
            <a:lvl7pPr indent="-355600" lvl="6" marL="3200400" algn="l">
              <a:lnSpc>
                <a:spcPct val="90000"/>
              </a:lnSpc>
              <a:spcBef>
                <a:spcPts val="500"/>
              </a:spcBef>
              <a:spcAft>
                <a:spcPts val="0"/>
              </a:spcAft>
              <a:buClr>
                <a:schemeClr val="dk1"/>
              </a:buClr>
              <a:buSzPts val="2000"/>
              <a:buChar char="•"/>
              <a:defRPr sz="2000"/>
            </a:lvl7pPr>
            <a:lvl8pPr indent="-355600" lvl="7" marL="3657600" algn="l">
              <a:lnSpc>
                <a:spcPct val="90000"/>
              </a:lnSpc>
              <a:spcBef>
                <a:spcPts val="500"/>
              </a:spcBef>
              <a:spcAft>
                <a:spcPts val="0"/>
              </a:spcAft>
              <a:buClr>
                <a:schemeClr val="dk1"/>
              </a:buClr>
              <a:buSzPts val="2000"/>
              <a:buChar char="•"/>
              <a:defRPr sz="2000"/>
            </a:lvl8pPr>
            <a:lvl9pPr indent="-355600" lvl="8" marL="4114800" algn="l">
              <a:lnSpc>
                <a:spcPct val="90000"/>
              </a:lnSpc>
              <a:spcBef>
                <a:spcPts val="500"/>
              </a:spcBef>
              <a:spcAft>
                <a:spcPts val="0"/>
              </a:spcAft>
              <a:buClr>
                <a:schemeClr val="dk1"/>
              </a:buClr>
              <a:buSzPts val="2000"/>
              <a:buChar char="•"/>
              <a:defRPr sz="2000"/>
            </a:lvl9pPr>
          </a:lstStyle>
          <a:p/>
        </p:txBody>
      </p:sp>
      <p:sp>
        <p:nvSpPr>
          <p:cNvPr id="255" name="Google Shape;255;p64"/>
          <p:cNvSpPr txBox="1"/>
          <p:nvPr>
            <p:ph idx="2"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56" name="Google Shape;256;p64"/>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7" name="Google Shape;257;p64"/>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8" name="Google Shape;258;p64"/>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259" name="Shape 259"/>
        <p:cNvGrpSpPr/>
        <p:nvPr/>
      </p:nvGrpSpPr>
      <p:grpSpPr>
        <a:xfrm>
          <a:off x="0" y="0"/>
          <a:ext cx="0" cy="0"/>
          <a:chOff x="0" y="0"/>
          <a:chExt cx="0" cy="0"/>
        </a:xfrm>
      </p:grpSpPr>
      <p:sp>
        <p:nvSpPr>
          <p:cNvPr id="260" name="Google Shape;260;p65"/>
          <p:cNvSpPr txBox="1"/>
          <p:nvPr>
            <p:ph type="title"/>
          </p:nvPr>
        </p:nvSpPr>
        <p:spPr>
          <a:xfrm>
            <a:off x="839788" y="457200"/>
            <a:ext cx="3932100" cy="1600200"/>
          </a:xfrm>
          <a:prstGeom prst="rect">
            <a:avLst/>
          </a:prstGeom>
          <a:noFill/>
          <a:ln>
            <a:noFill/>
          </a:ln>
        </p:spPr>
        <p:txBody>
          <a:bodyPr anchorCtr="0" anchor="b" bIns="45700" lIns="91425" spcFirstLastPara="1" rIns="91425" wrap="square" tIns="45700">
            <a:noAutofit/>
          </a:bodyPr>
          <a:lstStyle>
            <a:lvl1pPr lvl="0" algn="l">
              <a:lnSpc>
                <a:spcPct val="90000"/>
              </a:lnSpc>
              <a:spcBef>
                <a:spcPts val="0"/>
              </a:spcBef>
              <a:spcAft>
                <a:spcPts val="0"/>
              </a:spcAft>
              <a:buClr>
                <a:schemeClr val="dk1"/>
              </a:buClr>
              <a:buSzPts val="3200"/>
              <a:buFont typeface="Arial"/>
              <a:buNone/>
              <a:defRPr sz="32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1" name="Google Shape;261;p65"/>
          <p:cNvSpPr/>
          <p:nvPr>
            <p:ph idx="2" type="pic"/>
          </p:nvPr>
        </p:nvSpPr>
        <p:spPr>
          <a:xfrm>
            <a:off x="5183188" y="987425"/>
            <a:ext cx="6172200" cy="4873500"/>
          </a:xfrm>
          <a:prstGeom prst="rect">
            <a:avLst/>
          </a:prstGeom>
          <a:noFill/>
          <a:ln>
            <a:noFill/>
          </a:ln>
        </p:spPr>
      </p:sp>
      <p:sp>
        <p:nvSpPr>
          <p:cNvPr id="262" name="Google Shape;262;p65"/>
          <p:cNvSpPr txBox="1"/>
          <p:nvPr>
            <p:ph idx="1" type="body"/>
          </p:nvPr>
        </p:nvSpPr>
        <p:spPr>
          <a:xfrm>
            <a:off x="839788" y="2057400"/>
            <a:ext cx="3932100" cy="3811500"/>
          </a:xfrm>
          <a:prstGeom prst="rect">
            <a:avLst/>
          </a:prstGeom>
          <a:noFill/>
          <a:ln>
            <a:noFill/>
          </a:ln>
        </p:spPr>
        <p:txBody>
          <a:bodyPr anchorCtr="0" anchor="t" bIns="45700" lIns="91425" spcFirstLastPara="1" rIns="91425" wrap="square" tIns="45700">
            <a:noAutofit/>
          </a:bodyPr>
          <a:lstStyle>
            <a:lvl1pPr indent="-228600" lvl="0" marL="457200" algn="l">
              <a:lnSpc>
                <a:spcPct val="90000"/>
              </a:lnSpc>
              <a:spcBef>
                <a:spcPts val="1000"/>
              </a:spcBef>
              <a:spcAft>
                <a:spcPts val="0"/>
              </a:spcAft>
              <a:buClr>
                <a:schemeClr val="dk1"/>
              </a:buClr>
              <a:buSzPts val="1600"/>
              <a:buNone/>
              <a:defRPr sz="1600"/>
            </a:lvl1pPr>
            <a:lvl2pPr indent="-228600" lvl="1" marL="914400" algn="l">
              <a:lnSpc>
                <a:spcPct val="90000"/>
              </a:lnSpc>
              <a:spcBef>
                <a:spcPts val="500"/>
              </a:spcBef>
              <a:spcAft>
                <a:spcPts val="0"/>
              </a:spcAft>
              <a:buClr>
                <a:schemeClr val="dk1"/>
              </a:buClr>
              <a:buSzPts val="1400"/>
              <a:buNone/>
              <a:defRPr sz="1400"/>
            </a:lvl2pPr>
            <a:lvl3pPr indent="-228600" lvl="2" marL="1371600" algn="l">
              <a:lnSpc>
                <a:spcPct val="90000"/>
              </a:lnSpc>
              <a:spcBef>
                <a:spcPts val="500"/>
              </a:spcBef>
              <a:spcAft>
                <a:spcPts val="0"/>
              </a:spcAft>
              <a:buClr>
                <a:schemeClr val="dk1"/>
              </a:buClr>
              <a:buSzPts val="1200"/>
              <a:buNone/>
              <a:defRPr sz="1200"/>
            </a:lvl3pPr>
            <a:lvl4pPr indent="-228600" lvl="3" marL="1828800" algn="l">
              <a:lnSpc>
                <a:spcPct val="90000"/>
              </a:lnSpc>
              <a:spcBef>
                <a:spcPts val="500"/>
              </a:spcBef>
              <a:spcAft>
                <a:spcPts val="0"/>
              </a:spcAft>
              <a:buClr>
                <a:schemeClr val="dk1"/>
              </a:buClr>
              <a:buSzPts val="1000"/>
              <a:buNone/>
              <a:defRPr sz="1000"/>
            </a:lvl4pPr>
            <a:lvl5pPr indent="-228600" lvl="4" marL="2286000" algn="l">
              <a:lnSpc>
                <a:spcPct val="90000"/>
              </a:lnSpc>
              <a:spcBef>
                <a:spcPts val="500"/>
              </a:spcBef>
              <a:spcAft>
                <a:spcPts val="0"/>
              </a:spcAft>
              <a:buClr>
                <a:schemeClr val="dk1"/>
              </a:buClr>
              <a:buSzPts val="1000"/>
              <a:buNone/>
              <a:defRPr sz="1000"/>
            </a:lvl5pPr>
            <a:lvl6pPr indent="-228600" lvl="5" marL="2743200" algn="l">
              <a:lnSpc>
                <a:spcPct val="90000"/>
              </a:lnSpc>
              <a:spcBef>
                <a:spcPts val="500"/>
              </a:spcBef>
              <a:spcAft>
                <a:spcPts val="0"/>
              </a:spcAft>
              <a:buClr>
                <a:schemeClr val="dk1"/>
              </a:buClr>
              <a:buSzPts val="1000"/>
              <a:buNone/>
              <a:defRPr sz="1000"/>
            </a:lvl6pPr>
            <a:lvl7pPr indent="-228600" lvl="6" marL="3200400" algn="l">
              <a:lnSpc>
                <a:spcPct val="90000"/>
              </a:lnSpc>
              <a:spcBef>
                <a:spcPts val="500"/>
              </a:spcBef>
              <a:spcAft>
                <a:spcPts val="0"/>
              </a:spcAft>
              <a:buClr>
                <a:schemeClr val="dk1"/>
              </a:buClr>
              <a:buSzPts val="1000"/>
              <a:buNone/>
              <a:defRPr sz="1000"/>
            </a:lvl7pPr>
            <a:lvl8pPr indent="-228600" lvl="7" marL="3657600" algn="l">
              <a:lnSpc>
                <a:spcPct val="90000"/>
              </a:lnSpc>
              <a:spcBef>
                <a:spcPts val="500"/>
              </a:spcBef>
              <a:spcAft>
                <a:spcPts val="0"/>
              </a:spcAft>
              <a:buClr>
                <a:schemeClr val="dk1"/>
              </a:buClr>
              <a:buSzPts val="1000"/>
              <a:buNone/>
              <a:defRPr sz="1000"/>
            </a:lvl8pPr>
            <a:lvl9pPr indent="-228600" lvl="8" marL="4114800" algn="l">
              <a:lnSpc>
                <a:spcPct val="90000"/>
              </a:lnSpc>
              <a:spcBef>
                <a:spcPts val="500"/>
              </a:spcBef>
              <a:spcAft>
                <a:spcPts val="0"/>
              </a:spcAft>
              <a:buClr>
                <a:schemeClr val="dk1"/>
              </a:buClr>
              <a:buSzPts val="1000"/>
              <a:buNone/>
              <a:defRPr sz="1000"/>
            </a:lvl9pPr>
          </a:lstStyle>
          <a:p/>
        </p:txBody>
      </p:sp>
      <p:sp>
        <p:nvSpPr>
          <p:cNvPr id="263" name="Google Shape;263;p65"/>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4" name="Google Shape;264;p65"/>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5" name="Google Shape;265;p65"/>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266" name="Shape 266"/>
        <p:cNvGrpSpPr/>
        <p:nvPr/>
      </p:nvGrpSpPr>
      <p:grpSpPr>
        <a:xfrm>
          <a:off x="0" y="0"/>
          <a:ext cx="0" cy="0"/>
          <a:chOff x="0" y="0"/>
          <a:chExt cx="0" cy="0"/>
        </a:xfrm>
      </p:grpSpPr>
      <p:sp>
        <p:nvSpPr>
          <p:cNvPr id="267" name="Google Shape;267;p66"/>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8" name="Google Shape;268;p66"/>
          <p:cNvSpPr txBox="1"/>
          <p:nvPr>
            <p:ph idx="1" type="body"/>
          </p:nvPr>
        </p:nvSpPr>
        <p:spPr>
          <a:xfrm rot="5400000">
            <a:off x="3920400" y="-1256575"/>
            <a:ext cx="4351200" cy="105156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69" name="Google Shape;269;p66"/>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0" name="Google Shape;270;p66"/>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1" name="Google Shape;271;p66"/>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272" name="Shape 272"/>
        <p:cNvGrpSpPr/>
        <p:nvPr/>
      </p:nvGrpSpPr>
      <p:grpSpPr>
        <a:xfrm>
          <a:off x="0" y="0"/>
          <a:ext cx="0" cy="0"/>
          <a:chOff x="0" y="0"/>
          <a:chExt cx="0" cy="0"/>
        </a:xfrm>
      </p:grpSpPr>
      <p:sp>
        <p:nvSpPr>
          <p:cNvPr id="273" name="Google Shape;273;p67"/>
          <p:cNvSpPr txBox="1"/>
          <p:nvPr>
            <p:ph type="title"/>
          </p:nvPr>
        </p:nvSpPr>
        <p:spPr>
          <a:xfrm rot="5400000">
            <a:off x="7133400" y="1956625"/>
            <a:ext cx="5811900" cy="2628900"/>
          </a:xfrm>
          <a:prstGeom prst="rect">
            <a:avLst/>
          </a:prstGeom>
          <a:noFill/>
          <a:ln>
            <a:noFill/>
          </a:ln>
        </p:spPr>
        <p:txBody>
          <a:bodyPr anchorCtr="0" anchor="ctr" bIns="45700" lIns="91425" spcFirstLastPara="1" rIns="91425" wrap="square" tIns="45700">
            <a:noAutofit/>
          </a:bodyPr>
          <a:lstStyle>
            <a:lvl1pPr lvl="0" algn="l">
              <a:lnSpc>
                <a:spcPct val="9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4" name="Google Shape;274;p67"/>
          <p:cNvSpPr txBox="1"/>
          <p:nvPr>
            <p:ph idx="1" type="body"/>
          </p:nvPr>
        </p:nvSpPr>
        <p:spPr>
          <a:xfrm rot="5400000">
            <a:off x="1799400" y="-596075"/>
            <a:ext cx="5811900" cy="7734300"/>
          </a:xfrm>
          <a:prstGeom prst="rect">
            <a:avLst/>
          </a:prstGeom>
          <a:noFill/>
          <a:ln>
            <a:noFill/>
          </a:ln>
        </p:spPr>
        <p:txBody>
          <a:bodyPr anchorCtr="0" anchor="t" bIns="45700" lIns="91425" spcFirstLastPara="1" rIns="91425" wrap="square" tIns="45700">
            <a:noAutofit/>
          </a:bodyPr>
          <a:lstStyle>
            <a:lvl1pPr indent="-342900" lvl="0" marL="457200" algn="l">
              <a:lnSpc>
                <a:spcPct val="90000"/>
              </a:lnSpc>
              <a:spcBef>
                <a:spcPts val="1000"/>
              </a:spcBef>
              <a:spcAft>
                <a:spcPts val="0"/>
              </a:spcAft>
              <a:buClr>
                <a:schemeClr val="dk1"/>
              </a:buClr>
              <a:buSzPts val="1800"/>
              <a:buChar char="•"/>
              <a:defRPr/>
            </a:lvl1pPr>
            <a:lvl2pPr indent="-342900" lvl="1" marL="914400" algn="l">
              <a:lnSpc>
                <a:spcPct val="90000"/>
              </a:lnSpc>
              <a:spcBef>
                <a:spcPts val="500"/>
              </a:spcBef>
              <a:spcAft>
                <a:spcPts val="0"/>
              </a:spcAft>
              <a:buClr>
                <a:schemeClr val="dk1"/>
              </a:buClr>
              <a:buSzPts val="1800"/>
              <a:buChar char="•"/>
              <a:defRPr/>
            </a:lvl2pPr>
            <a:lvl3pPr indent="-342900" lvl="2" marL="1371600" algn="l">
              <a:lnSpc>
                <a:spcPct val="90000"/>
              </a:lnSpc>
              <a:spcBef>
                <a:spcPts val="500"/>
              </a:spcBef>
              <a:spcAft>
                <a:spcPts val="0"/>
              </a:spcAft>
              <a:buClr>
                <a:schemeClr val="dk1"/>
              </a:buClr>
              <a:buSzPts val="1800"/>
              <a:buChar char="•"/>
              <a:defRPr/>
            </a:lvl3pPr>
            <a:lvl4pPr indent="-342900" lvl="3" marL="1828800" algn="l">
              <a:lnSpc>
                <a:spcPct val="90000"/>
              </a:lnSpc>
              <a:spcBef>
                <a:spcPts val="500"/>
              </a:spcBef>
              <a:spcAft>
                <a:spcPts val="0"/>
              </a:spcAft>
              <a:buClr>
                <a:schemeClr val="dk1"/>
              </a:buClr>
              <a:buSzPts val="1800"/>
              <a:buChar char="•"/>
              <a:defRPr/>
            </a:lvl4pPr>
            <a:lvl5pPr indent="-342900" lvl="4" marL="2286000" algn="l">
              <a:lnSpc>
                <a:spcPct val="90000"/>
              </a:lnSpc>
              <a:spcBef>
                <a:spcPts val="500"/>
              </a:spcBef>
              <a:spcAft>
                <a:spcPts val="0"/>
              </a:spcAft>
              <a:buClr>
                <a:schemeClr val="dk1"/>
              </a:buClr>
              <a:buSzPts val="1800"/>
              <a:buChar char="•"/>
              <a:defRPr/>
            </a:lvl5pPr>
            <a:lvl6pPr indent="-342900" lvl="5" marL="2743200" algn="l">
              <a:lnSpc>
                <a:spcPct val="90000"/>
              </a:lnSpc>
              <a:spcBef>
                <a:spcPts val="500"/>
              </a:spcBef>
              <a:spcAft>
                <a:spcPts val="0"/>
              </a:spcAft>
              <a:buClr>
                <a:schemeClr val="dk1"/>
              </a:buClr>
              <a:buSzPts val="1800"/>
              <a:buChar char="•"/>
              <a:defRPr/>
            </a:lvl6pPr>
            <a:lvl7pPr indent="-342900" lvl="6" marL="3200400" algn="l">
              <a:lnSpc>
                <a:spcPct val="90000"/>
              </a:lnSpc>
              <a:spcBef>
                <a:spcPts val="500"/>
              </a:spcBef>
              <a:spcAft>
                <a:spcPts val="0"/>
              </a:spcAft>
              <a:buClr>
                <a:schemeClr val="dk1"/>
              </a:buClr>
              <a:buSzPts val="1800"/>
              <a:buChar char="•"/>
              <a:defRPr/>
            </a:lvl7pPr>
            <a:lvl8pPr indent="-342900" lvl="7" marL="3657600" algn="l">
              <a:lnSpc>
                <a:spcPct val="90000"/>
              </a:lnSpc>
              <a:spcBef>
                <a:spcPts val="500"/>
              </a:spcBef>
              <a:spcAft>
                <a:spcPts val="0"/>
              </a:spcAft>
              <a:buClr>
                <a:schemeClr val="dk1"/>
              </a:buClr>
              <a:buSzPts val="1800"/>
              <a:buChar char="•"/>
              <a:defRPr/>
            </a:lvl8pPr>
            <a:lvl9pPr indent="-342900" lvl="8" marL="4114800" algn="l">
              <a:lnSpc>
                <a:spcPct val="90000"/>
              </a:lnSpc>
              <a:spcBef>
                <a:spcPts val="500"/>
              </a:spcBef>
              <a:spcAft>
                <a:spcPts val="0"/>
              </a:spcAft>
              <a:buClr>
                <a:schemeClr val="dk1"/>
              </a:buClr>
              <a:buSzPts val="1800"/>
              <a:buChar char="•"/>
              <a:defRPr/>
            </a:lvl9pPr>
          </a:lstStyle>
          <a:p/>
        </p:txBody>
      </p:sp>
      <p:sp>
        <p:nvSpPr>
          <p:cNvPr id="275" name="Google Shape;275;p67"/>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6" name="Google Shape;276;p67"/>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7" name="Google Shape;277;p67"/>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9" name="Shape 29"/>
        <p:cNvGrpSpPr/>
        <p:nvPr/>
      </p:nvGrpSpPr>
      <p:grpSpPr>
        <a:xfrm>
          <a:off x="0" y="0"/>
          <a:ext cx="0" cy="0"/>
          <a:chOff x="0" y="0"/>
          <a:chExt cx="0" cy="0"/>
        </a:xfrm>
      </p:grpSpPr>
      <p:sp>
        <p:nvSpPr>
          <p:cNvPr id="30" name="Google Shape;30;p28"/>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lvl1pPr lvl="0" algn="l">
              <a:lnSpc>
                <a:spcPct val="100000"/>
              </a:lnSpc>
              <a:spcBef>
                <a:spcPts val="0"/>
              </a:spcBef>
              <a:spcAft>
                <a:spcPts val="0"/>
              </a:spcAft>
              <a:buSzPts val="3700"/>
              <a:buNone/>
              <a:defRPr/>
            </a:lvl1pPr>
            <a:lvl2pPr lvl="1" algn="l">
              <a:lnSpc>
                <a:spcPct val="100000"/>
              </a:lnSpc>
              <a:spcBef>
                <a:spcPts val="0"/>
              </a:spcBef>
              <a:spcAft>
                <a:spcPts val="0"/>
              </a:spcAft>
              <a:buSzPts val="3700"/>
              <a:buNone/>
              <a:defRPr/>
            </a:lvl2pPr>
            <a:lvl3pPr lvl="2" algn="l">
              <a:lnSpc>
                <a:spcPct val="100000"/>
              </a:lnSpc>
              <a:spcBef>
                <a:spcPts val="0"/>
              </a:spcBef>
              <a:spcAft>
                <a:spcPts val="0"/>
              </a:spcAft>
              <a:buSzPts val="3700"/>
              <a:buNone/>
              <a:defRPr/>
            </a:lvl3pPr>
            <a:lvl4pPr lvl="3" algn="l">
              <a:lnSpc>
                <a:spcPct val="100000"/>
              </a:lnSpc>
              <a:spcBef>
                <a:spcPts val="0"/>
              </a:spcBef>
              <a:spcAft>
                <a:spcPts val="0"/>
              </a:spcAft>
              <a:buSzPts val="3700"/>
              <a:buNone/>
              <a:defRPr/>
            </a:lvl4pPr>
            <a:lvl5pPr lvl="4" algn="l">
              <a:lnSpc>
                <a:spcPct val="100000"/>
              </a:lnSpc>
              <a:spcBef>
                <a:spcPts val="0"/>
              </a:spcBef>
              <a:spcAft>
                <a:spcPts val="0"/>
              </a:spcAft>
              <a:buSzPts val="3700"/>
              <a:buNone/>
              <a:defRPr/>
            </a:lvl5pPr>
            <a:lvl6pPr lvl="5" algn="l">
              <a:lnSpc>
                <a:spcPct val="100000"/>
              </a:lnSpc>
              <a:spcBef>
                <a:spcPts val="0"/>
              </a:spcBef>
              <a:spcAft>
                <a:spcPts val="0"/>
              </a:spcAft>
              <a:buSzPts val="3700"/>
              <a:buNone/>
              <a:defRPr/>
            </a:lvl6pPr>
            <a:lvl7pPr lvl="6" algn="l">
              <a:lnSpc>
                <a:spcPct val="100000"/>
              </a:lnSpc>
              <a:spcBef>
                <a:spcPts val="0"/>
              </a:spcBef>
              <a:spcAft>
                <a:spcPts val="0"/>
              </a:spcAft>
              <a:buSzPts val="3700"/>
              <a:buNone/>
              <a:defRPr/>
            </a:lvl7pPr>
            <a:lvl8pPr lvl="7" algn="l">
              <a:lnSpc>
                <a:spcPct val="100000"/>
              </a:lnSpc>
              <a:spcBef>
                <a:spcPts val="0"/>
              </a:spcBef>
              <a:spcAft>
                <a:spcPts val="0"/>
              </a:spcAft>
              <a:buSzPts val="3700"/>
              <a:buNone/>
              <a:defRPr/>
            </a:lvl8pPr>
            <a:lvl9pPr lvl="8" algn="l">
              <a:lnSpc>
                <a:spcPct val="100000"/>
              </a:lnSpc>
              <a:spcBef>
                <a:spcPts val="0"/>
              </a:spcBef>
              <a:spcAft>
                <a:spcPts val="0"/>
              </a:spcAft>
              <a:buSzPts val="3700"/>
              <a:buNone/>
              <a:defRPr/>
            </a:lvl9pPr>
          </a:lstStyle>
          <a:p/>
        </p:txBody>
      </p:sp>
      <p:sp>
        <p:nvSpPr>
          <p:cNvPr id="31" name="Google Shape;31;p28"/>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2" name="Shape 32"/>
        <p:cNvGrpSpPr/>
        <p:nvPr/>
      </p:nvGrpSpPr>
      <p:grpSpPr>
        <a:xfrm>
          <a:off x="0" y="0"/>
          <a:ext cx="0" cy="0"/>
          <a:chOff x="0" y="0"/>
          <a:chExt cx="0" cy="0"/>
        </a:xfrm>
      </p:grpSpPr>
      <p:sp>
        <p:nvSpPr>
          <p:cNvPr id="33" name="Google Shape;33;p29"/>
          <p:cNvSpPr txBox="1"/>
          <p:nvPr>
            <p:ph type="title"/>
          </p:nvPr>
        </p:nvSpPr>
        <p:spPr>
          <a:xfrm>
            <a:off x="415600" y="740800"/>
            <a:ext cx="3744000" cy="1007600"/>
          </a:xfrm>
          <a:prstGeom prst="rect">
            <a:avLst/>
          </a:prstGeom>
          <a:noFill/>
          <a:ln>
            <a:noFill/>
          </a:ln>
        </p:spPr>
        <p:txBody>
          <a:bodyPr anchorCtr="0" anchor="b" bIns="121900" lIns="121900" spcFirstLastPara="1" rIns="121900" wrap="square" tIns="121900">
            <a:noAutofit/>
          </a:bodyPr>
          <a:lstStyle>
            <a:lvl1pPr lvl="0" algn="l">
              <a:lnSpc>
                <a:spcPct val="100000"/>
              </a:lnSpc>
              <a:spcBef>
                <a:spcPts val="0"/>
              </a:spcBef>
              <a:spcAft>
                <a:spcPts val="0"/>
              </a:spcAft>
              <a:buSzPts val="3200"/>
              <a:buNone/>
              <a:defRPr sz="3200"/>
            </a:lvl1pPr>
            <a:lvl2pPr lvl="1" algn="l">
              <a:lnSpc>
                <a:spcPct val="100000"/>
              </a:lnSpc>
              <a:spcBef>
                <a:spcPts val="0"/>
              </a:spcBef>
              <a:spcAft>
                <a:spcPts val="0"/>
              </a:spcAft>
              <a:buSzPts val="3200"/>
              <a:buNone/>
              <a:defRPr sz="3200"/>
            </a:lvl2pPr>
            <a:lvl3pPr lvl="2" algn="l">
              <a:lnSpc>
                <a:spcPct val="100000"/>
              </a:lnSpc>
              <a:spcBef>
                <a:spcPts val="0"/>
              </a:spcBef>
              <a:spcAft>
                <a:spcPts val="0"/>
              </a:spcAft>
              <a:buSzPts val="3200"/>
              <a:buNone/>
              <a:defRPr sz="3200"/>
            </a:lvl3pPr>
            <a:lvl4pPr lvl="3" algn="l">
              <a:lnSpc>
                <a:spcPct val="100000"/>
              </a:lnSpc>
              <a:spcBef>
                <a:spcPts val="0"/>
              </a:spcBef>
              <a:spcAft>
                <a:spcPts val="0"/>
              </a:spcAft>
              <a:buSzPts val="3200"/>
              <a:buNone/>
              <a:defRPr sz="3200"/>
            </a:lvl4pPr>
            <a:lvl5pPr lvl="4" algn="l">
              <a:lnSpc>
                <a:spcPct val="100000"/>
              </a:lnSpc>
              <a:spcBef>
                <a:spcPts val="0"/>
              </a:spcBef>
              <a:spcAft>
                <a:spcPts val="0"/>
              </a:spcAft>
              <a:buSzPts val="3200"/>
              <a:buNone/>
              <a:defRPr sz="3200"/>
            </a:lvl5pPr>
            <a:lvl6pPr lvl="5" algn="l">
              <a:lnSpc>
                <a:spcPct val="100000"/>
              </a:lnSpc>
              <a:spcBef>
                <a:spcPts val="0"/>
              </a:spcBef>
              <a:spcAft>
                <a:spcPts val="0"/>
              </a:spcAft>
              <a:buSzPts val="3200"/>
              <a:buNone/>
              <a:defRPr sz="3200"/>
            </a:lvl6pPr>
            <a:lvl7pPr lvl="6" algn="l">
              <a:lnSpc>
                <a:spcPct val="100000"/>
              </a:lnSpc>
              <a:spcBef>
                <a:spcPts val="0"/>
              </a:spcBef>
              <a:spcAft>
                <a:spcPts val="0"/>
              </a:spcAft>
              <a:buSzPts val="3200"/>
              <a:buNone/>
              <a:defRPr sz="3200"/>
            </a:lvl7pPr>
            <a:lvl8pPr lvl="7" algn="l">
              <a:lnSpc>
                <a:spcPct val="100000"/>
              </a:lnSpc>
              <a:spcBef>
                <a:spcPts val="0"/>
              </a:spcBef>
              <a:spcAft>
                <a:spcPts val="0"/>
              </a:spcAft>
              <a:buSzPts val="3200"/>
              <a:buNone/>
              <a:defRPr sz="3200"/>
            </a:lvl8pPr>
            <a:lvl9pPr lvl="8" algn="l">
              <a:lnSpc>
                <a:spcPct val="100000"/>
              </a:lnSpc>
              <a:spcBef>
                <a:spcPts val="0"/>
              </a:spcBef>
              <a:spcAft>
                <a:spcPts val="0"/>
              </a:spcAft>
              <a:buSzPts val="3200"/>
              <a:buNone/>
              <a:defRPr sz="3200"/>
            </a:lvl9pPr>
          </a:lstStyle>
          <a:p/>
        </p:txBody>
      </p:sp>
      <p:sp>
        <p:nvSpPr>
          <p:cNvPr id="34" name="Google Shape;34;p29"/>
          <p:cNvSpPr txBox="1"/>
          <p:nvPr>
            <p:ph idx="1" type="body"/>
          </p:nvPr>
        </p:nvSpPr>
        <p:spPr>
          <a:xfrm>
            <a:off x="415600" y="1852800"/>
            <a:ext cx="3744000" cy="4239200"/>
          </a:xfrm>
          <a:prstGeom prst="rect">
            <a:avLst/>
          </a:prstGeom>
          <a:noFill/>
          <a:ln>
            <a:noFill/>
          </a:ln>
        </p:spPr>
        <p:txBody>
          <a:bodyPr anchorCtr="0" anchor="t" bIns="121900" lIns="121900" spcFirstLastPara="1" rIns="121900" wrap="square" tIns="121900">
            <a:noAutofit/>
          </a:bodyPr>
          <a:lstStyle>
            <a:lvl1pPr indent="-330200" lvl="0" marL="457200" algn="l">
              <a:lnSpc>
                <a:spcPct val="115000"/>
              </a:lnSpc>
              <a:spcBef>
                <a:spcPts val="0"/>
              </a:spcBef>
              <a:spcAft>
                <a:spcPts val="0"/>
              </a:spcAft>
              <a:buSzPts val="1600"/>
              <a:buChar char="●"/>
              <a:defRPr sz="1600"/>
            </a:lvl1pPr>
            <a:lvl2pPr indent="-330200" lvl="1" marL="914400" algn="l">
              <a:lnSpc>
                <a:spcPct val="115000"/>
              </a:lnSpc>
              <a:spcBef>
                <a:spcPts val="2100"/>
              </a:spcBef>
              <a:spcAft>
                <a:spcPts val="0"/>
              </a:spcAft>
              <a:buSzPts val="1600"/>
              <a:buChar char="○"/>
              <a:defRPr sz="1600"/>
            </a:lvl2pPr>
            <a:lvl3pPr indent="-330200" lvl="2" marL="1371600" algn="l">
              <a:lnSpc>
                <a:spcPct val="115000"/>
              </a:lnSpc>
              <a:spcBef>
                <a:spcPts val="2100"/>
              </a:spcBef>
              <a:spcAft>
                <a:spcPts val="0"/>
              </a:spcAft>
              <a:buSzPts val="1600"/>
              <a:buChar char="■"/>
              <a:defRPr sz="1600"/>
            </a:lvl3pPr>
            <a:lvl4pPr indent="-330200" lvl="3" marL="1828800" algn="l">
              <a:lnSpc>
                <a:spcPct val="115000"/>
              </a:lnSpc>
              <a:spcBef>
                <a:spcPts val="2100"/>
              </a:spcBef>
              <a:spcAft>
                <a:spcPts val="0"/>
              </a:spcAft>
              <a:buSzPts val="1600"/>
              <a:buChar char="●"/>
              <a:defRPr sz="1600"/>
            </a:lvl4pPr>
            <a:lvl5pPr indent="-330200" lvl="4" marL="2286000" algn="l">
              <a:lnSpc>
                <a:spcPct val="115000"/>
              </a:lnSpc>
              <a:spcBef>
                <a:spcPts val="2100"/>
              </a:spcBef>
              <a:spcAft>
                <a:spcPts val="0"/>
              </a:spcAft>
              <a:buSzPts val="1600"/>
              <a:buChar char="○"/>
              <a:defRPr sz="1600"/>
            </a:lvl5pPr>
            <a:lvl6pPr indent="-330200" lvl="5" marL="2743200" algn="l">
              <a:lnSpc>
                <a:spcPct val="115000"/>
              </a:lnSpc>
              <a:spcBef>
                <a:spcPts val="2100"/>
              </a:spcBef>
              <a:spcAft>
                <a:spcPts val="0"/>
              </a:spcAft>
              <a:buSzPts val="1600"/>
              <a:buChar char="■"/>
              <a:defRPr sz="1600"/>
            </a:lvl6pPr>
            <a:lvl7pPr indent="-330200" lvl="6" marL="3200400" algn="l">
              <a:lnSpc>
                <a:spcPct val="115000"/>
              </a:lnSpc>
              <a:spcBef>
                <a:spcPts val="2100"/>
              </a:spcBef>
              <a:spcAft>
                <a:spcPts val="0"/>
              </a:spcAft>
              <a:buSzPts val="1600"/>
              <a:buChar char="●"/>
              <a:defRPr sz="1600"/>
            </a:lvl7pPr>
            <a:lvl8pPr indent="-330200" lvl="7" marL="3657600" algn="l">
              <a:lnSpc>
                <a:spcPct val="115000"/>
              </a:lnSpc>
              <a:spcBef>
                <a:spcPts val="2100"/>
              </a:spcBef>
              <a:spcAft>
                <a:spcPts val="0"/>
              </a:spcAft>
              <a:buSzPts val="1600"/>
              <a:buChar char="○"/>
              <a:defRPr sz="1600"/>
            </a:lvl8pPr>
            <a:lvl9pPr indent="-330200" lvl="8" marL="4114800" algn="l">
              <a:lnSpc>
                <a:spcPct val="115000"/>
              </a:lnSpc>
              <a:spcBef>
                <a:spcPts val="2100"/>
              </a:spcBef>
              <a:spcAft>
                <a:spcPts val="2100"/>
              </a:spcAft>
              <a:buSzPts val="1600"/>
              <a:buChar char="■"/>
              <a:defRPr sz="1600"/>
            </a:lvl9pPr>
          </a:lstStyle>
          <a:p/>
        </p:txBody>
      </p:sp>
      <p:sp>
        <p:nvSpPr>
          <p:cNvPr id="35" name="Google Shape;35;p29"/>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6" name="Shape 36"/>
        <p:cNvGrpSpPr/>
        <p:nvPr/>
      </p:nvGrpSpPr>
      <p:grpSpPr>
        <a:xfrm>
          <a:off x="0" y="0"/>
          <a:ext cx="0" cy="0"/>
          <a:chOff x="0" y="0"/>
          <a:chExt cx="0" cy="0"/>
        </a:xfrm>
      </p:grpSpPr>
      <p:sp>
        <p:nvSpPr>
          <p:cNvPr id="37" name="Google Shape;37;p30"/>
          <p:cNvSpPr txBox="1"/>
          <p:nvPr>
            <p:ph type="title"/>
          </p:nvPr>
        </p:nvSpPr>
        <p:spPr>
          <a:xfrm>
            <a:off x="653667" y="600200"/>
            <a:ext cx="8490400" cy="5454400"/>
          </a:xfrm>
          <a:prstGeom prst="rect">
            <a:avLst/>
          </a:prstGeom>
          <a:noFill/>
          <a:ln>
            <a:noFill/>
          </a:ln>
        </p:spPr>
        <p:txBody>
          <a:bodyPr anchorCtr="0" anchor="ctr" bIns="121900" lIns="121900" spcFirstLastPara="1" rIns="121900" wrap="square" tIns="121900">
            <a:noAutofit/>
          </a:bodyPr>
          <a:lstStyle>
            <a:lvl1pPr lvl="0" algn="l">
              <a:lnSpc>
                <a:spcPct val="100000"/>
              </a:lnSpc>
              <a:spcBef>
                <a:spcPts val="0"/>
              </a:spcBef>
              <a:spcAft>
                <a:spcPts val="0"/>
              </a:spcAft>
              <a:buSzPts val="6400"/>
              <a:buNone/>
              <a:defRPr sz="6400"/>
            </a:lvl1pPr>
            <a:lvl2pPr lvl="1" algn="l">
              <a:lnSpc>
                <a:spcPct val="100000"/>
              </a:lnSpc>
              <a:spcBef>
                <a:spcPts val="0"/>
              </a:spcBef>
              <a:spcAft>
                <a:spcPts val="0"/>
              </a:spcAft>
              <a:buSzPts val="6400"/>
              <a:buNone/>
              <a:defRPr sz="6400"/>
            </a:lvl2pPr>
            <a:lvl3pPr lvl="2" algn="l">
              <a:lnSpc>
                <a:spcPct val="100000"/>
              </a:lnSpc>
              <a:spcBef>
                <a:spcPts val="0"/>
              </a:spcBef>
              <a:spcAft>
                <a:spcPts val="0"/>
              </a:spcAft>
              <a:buSzPts val="6400"/>
              <a:buNone/>
              <a:defRPr sz="6400"/>
            </a:lvl3pPr>
            <a:lvl4pPr lvl="3" algn="l">
              <a:lnSpc>
                <a:spcPct val="100000"/>
              </a:lnSpc>
              <a:spcBef>
                <a:spcPts val="0"/>
              </a:spcBef>
              <a:spcAft>
                <a:spcPts val="0"/>
              </a:spcAft>
              <a:buSzPts val="6400"/>
              <a:buNone/>
              <a:defRPr sz="6400"/>
            </a:lvl4pPr>
            <a:lvl5pPr lvl="4" algn="l">
              <a:lnSpc>
                <a:spcPct val="100000"/>
              </a:lnSpc>
              <a:spcBef>
                <a:spcPts val="0"/>
              </a:spcBef>
              <a:spcAft>
                <a:spcPts val="0"/>
              </a:spcAft>
              <a:buSzPts val="6400"/>
              <a:buNone/>
              <a:defRPr sz="6400"/>
            </a:lvl5pPr>
            <a:lvl6pPr lvl="5" algn="l">
              <a:lnSpc>
                <a:spcPct val="100000"/>
              </a:lnSpc>
              <a:spcBef>
                <a:spcPts val="0"/>
              </a:spcBef>
              <a:spcAft>
                <a:spcPts val="0"/>
              </a:spcAft>
              <a:buSzPts val="6400"/>
              <a:buNone/>
              <a:defRPr sz="6400"/>
            </a:lvl6pPr>
            <a:lvl7pPr lvl="6" algn="l">
              <a:lnSpc>
                <a:spcPct val="100000"/>
              </a:lnSpc>
              <a:spcBef>
                <a:spcPts val="0"/>
              </a:spcBef>
              <a:spcAft>
                <a:spcPts val="0"/>
              </a:spcAft>
              <a:buSzPts val="6400"/>
              <a:buNone/>
              <a:defRPr sz="6400"/>
            </a:lvl7pPr>
            <a:lvl8pPr lvl="7" algn="l">
              <a:lnSpc>
                <a:spcPct val="100000"/>
              </a:lnSpc>
              <a:spcBef>
                <a:spcPts val="0"/>
              </a:spcBef>
              <a:spcAft>
                <a:spcPts val="0"/>
              </a:spcAft>
              <a:buSzPts val="6400"/>
              <a:buNone/>
              <a:defRPr sz="6400"/>
            </a:lvl8pPr>
            <a:lvl9pPr lvl="8" algn="l">
              <a:lnSpc>
                <a:spcPct val="100000"/>
              </a:lnSpc>
              <a:spcBef>
                <a:spcPts val="0"/>
              </a:spcBef>
              <a:spcAft>
                <a:spcPts val="0"/>
              </a:spcAft>
              <a:buSzPts val="6400"/>
              <a:buNone/>
              <a:defRPr sz="6400"/>
            </a:lvl9pPr>
          </a:lstStyle>
          <a:p/>
        </p:txBody>
      </p:sp>
      <p:sp>
        <p:nvSpPr>
          <p:cNvPr id="38" name="Google Shape;38;p30"/>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9" name="Shape 39"/>
        <p:cNvGrpSpPr/>
        <p:nvPr/>
      </p:nvGrpSpPr>
      <p:grpSpPr>
        <a:xfrm>
          <a:off x="0" y="0"/>
          <a:ext cx="0" cy="0"/>
          <a:chOff x="0" y="0"/>
          <a:chExt cx="0" cy="0"/>
        </a:xfrm>
      </p:grpSpPr>
      <p:sp>
        <p:nvSpPr>
          <p:cNvPr id="40" name="Google Shape;40;p31"/>
          <p:cNvSpPr/>
          <p:nvPr/>
        </p:nvSpPr>
        <p:spPr>
          <a:xfrm>
            <a:off x="6096000" y="-167"/>
            <a:ext cx="6096000" cy="6858000"/>
          </a:xfrm>
          <a:prstGeom prst="rect">
            <a:avLst/>
          </a:prstGeom>
          <a:solidFill>
            <a:schemeClr val="lt2"/>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1" name="Google Shape;41;p31"/>
          <p:cNvSpPr txBox="1"/>
          <p:nvPr>
            <p:ph type="title"/>
          </p:nvPr>
        </p:nvSpPr>
        <p:spPr>
          <a:xfrm>
            <a:off x="354000" y="1644233"/>
            <a:ext cx="5393600" cy="1976400"/>
          </a:xfrm>
          <a:prstGeom prst="rect">
            <a:avLst/>
          </a:prstGeom>
          <a:noFill/>
          <a:ln>
            <a:noFill/>
          </a:ln>
        </p:spPr>
        <p:txBody>
          <a:bodyPr anchorCtr="0" anchor="b" bIns="121900" lIns="121900" spcFirstLastPara="1" rIns="121900" wrap="square" tIns="121900">
            <a:noAutofit/>
          </a:bodyPr>
          <a:lstStyle>
            <a:lvl1pPr lvl="0" algn="ctr">
              <a:lnSpc>
                <a:spcPct val="100000"/>
              </a:lnSpc>
              <a:spcBef>
                <a:spcPts val="0"/>
              </a:spcBef>
              <a:spcAft>
                <a:spcPts val="0"/>
              </a:spcAft>
              <a:buSzPts val="5600"/>
              <a:buNone/>
              <a:defRPr sz="5600"/>
            </a:lvl1pPr>
            <a:lvl2pPr lvl="1" algn="ctr">
              <a:lnSpc>
                <a:spcPct val="100000"/>
              </a:lnSpc>
              <a:spcBef>
                <a:spcPts val="0"/>
              </a:spcBef>
              <a:spcAft>
                <a:spcPts val="0"/>
              </a:spcAft>
              <a:buSzPts val="5600"/>
              <a:buNone/>
              <a:defRPr sz="5600"/>
            </a:lvl2pPr>
            <a:lvl3pPr lvl="2" algn="ctr">
              <a:lnSpc>
                <a:spcPct val="100000"/>
              </a:lnSpc>
              <a:spcBef>
                <a:spcPts val="0"/>
              </a:spcBef>
              <a:spcAft>
                <a:spcPts val="0"/>
              </a:spcAft>
              <a:buSzPts val="5600"/>
              <a:buNone/>
              <a:defRPr sz="5600"/>
            </a:lvl3pPr>
            <a:lvl4pPr lvl="3" algn="ctr">
              <a:lnSpc>
                <a:spcPct val="100000"/>
              </a:lnSpc>
              <a:spcBef>
                <a:spcPts val="0"/>
              </a:spcBef>
              <a:spcAft>
                <a:spcPts val="0"/>
              </a:spcAft>
              <a:buSzPts val="5600"/>
              <a:buNone/>
              <a:defRPr sz="5600"/>
            </a:lvl4pPr>
            <a:lvl5pPr lvl="4" algn="ctr">
              <a:lnSpc>
                <a:spcPct val="100000"/>
              </a:lnSpc>
              <a:spcBef>
                <a:spcPts val="0"/>
              </a:spcBef>
              <a:spcAft>
                <a:spcPts val="0"/>
              </a:spcAft>
              <a:buSzPts val="5600"/>
              <a:buNone/>
              <a:defRPr sz="5600"/>
            </a:lvl5pPr>
            <a:lvl6pPr lvl="5" algn="ctr">
              <a:lnSpc>
                <a:spcPct val="100000"/>
              </a:lnSpc>
              <a:spcBef>
                <a:spcPts val="0"/>
              </a:spcBef>
              <a:spcAft>
                <a:spcPts val="0"/>
              </a:spcAft>
              <a:buSzPts val="5600"/>
              <a:buNone/>
              <a:defRPr sz="5600"/>
            </a:lvl6pPr>
            <a:lvl7pPr lvl="6" algn="ctr">
              <a:lnSpc>
                <a:spcPct val="100000"/>
              </a:lnSpc>
              <a:spcBef>
                <a:spcPts val="0"/>
              </a:spcBef>
              <a:spcAft>
                <a:spcPts val="0"/>
              </a:spcAft>
              <a:buSzPts val="5600"/>
              <a:buNone/>
              <a:defRPr sz="5600"/>
            </a:lvl7pPr>
            <a:lvl8pPr lvl="7" algn="ctr">
              <a:lnSpc>
                <a:spcPct val="100000"/>
              </a:lnSpc>
              <a:spcBef>
                <a:spcPts val="0"/>
              </a:spcBef>
              <a:spcAft>
                <a:spcPts val="0"/>
              </a:spcAft>
              <a:buSzPts val="5600"/>
              <a:buNone/>
              <a:defRPr sz="5600"/>
            </a:lvl8pPr>
            <a:lvl9pPr lvl="8" algn="ctr">
              <a:lnSpc>
                <a:spcPct val="100000"/>
              </a:lnSpc>
              <a:spcBef>
                <a:spcPts val="0"/>
              </a:spcBef>
              <a:spcAft>
                <a:spcPts val="0"/>
              </a:spcAft>
              <a:buSzPts val="5600"/>
              <a:buNone/>
              <a:defRPr sz="5600"/>
            </a:lvl9pPr>
          </a:lstStyle>
          <a:p/>
        </p:txBody>
      </p:sp>
      <p:sp>
        <p:nvSpPr>
          <p:cNvPr id="42" name="Google Shape;42;p31"/>
          <p:cNvSpPr txBox="1"/>
          <p:nvPr>
            <p:ph idx="1" type="subTitle"/>
          </p:nvPr>
        </p:nvSpPr>
        <p:spPr>
          <a:xfrm>
            <a:off x="354000" y="3737433"/>
            <a:ext cx="5393600" cy="1646800"/>
          </a:xfrm>
          <a:prstGeom prst="rect">
            <a:avLst/>
          </a:prstGeom>
          <a:noFill/>
          <a:ln>
            <a:noFill/>
          </a:ln>
        </p:spPr>
        <p:txBody>
          <a:bodyPr anchorCtr="0" anchor="t" bIns="121900" lIns="121900" spcFirstLastPara="1" rIns="121900" wrap="square" tIns="12190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43" name="Google Shape;43;p31"/>
          <p:cNvSpPr txBox="1"/>
          <p:nvPr>
            <p:ph idx="2" type="body"/>
          </p:nvPr>
        </p:nvSpPr>
        <p:spPr>
          <a:xfrm>
            <a:off x="6586000" y="965433"/>
            <a:ext cx="5116000" cy="4926800"/>
          </a:xfrm>
          <a:prstGeom prst="rect">
            <a:avLst/>
          </a:prstGeom>
          <a:noFill/>
          <a:ln>
            <a:noFill/>
          </a:ln>
        </p:spPr>
        <p:txBody>
          <a:bodyPr anchorCtr="0" anchor="ctr" bIns="121900" lIns="121900" spcFirstLastPara="1" rIns="121900" wrap="square" tIns="121900">
            <a:noAutofit/>
          </a:bodyPr>
          <a:lstStyle>
            <a:lvl1pPr indent="-381000" lvl="0" marL="457200" algn="l">
              <a:lnSpc>
                <a:spcPct val="115000"/>
              </a:lnSpc>
              <a:spcBef>
                <a:spcPts val="0"/>
              </a:spcBef>
              <a:spcAft>
                <a:spcPts val="0"/>
              </a:spcAft>
              <a:buSzPts val="2400"/>
              <a:buChar char="●"/>
              <a:defRPr/>
            </a:lvl1pPr>
            <a:lvl2pPr indent="-349250" lvl="1" marL="914400" algn="l">
              <a:lnSpc>
                <a:spcPct val="115000"/>
              </a:lnSpc>
              <a:spcBef>
                <a:spcPts val="2100"/>
              </a:spcBef>
              <a:spcAft>
                <a:spcPts val="0"/>
              </a:spcAft>
              <a:buSzPts val="1900"/>
              <a:buChar char="○"/>
              <a:defRPr/>
            </a:lvl2pPr>
            <a:lvl3pPr indent="-349250" lvl="2" marL="1371600" algn="l">
              <a:lnSpc>
                <a:spcPct val="115000"/>
              </a:lnSpc>
              <a:spcBef>
                <a:spcPts val="2100"/>
              </a:spcBef>
              <a:spcAft>
                <a:spcPts val="0"/>
              </a:spcAft>
              <a:buSzPts val="1900"/>
              <a:buChar char="■"/>
              <a:defRPr/>
            </a:lvl3pPr>
            <a:lvl4pPr indent="-349250" lvl="3" marL="1828800" algn="l">
              <a:lnSpc>
                <a:spcPct val="115000"/>
              </a:lnSpc>
              <a:spcBef>
                <a:spcPts val="2100"/>
              </a:spcBef>
              <a:spcAft>
                <a:spcPts val="0"/>
              </a:spcAft>
              <a:buSzPts val="1900"/>
              <a:buChar char="●"/>
              <a:defRPr/>
            </a:lvl4pPr>
            <a:lvl5pPr indent="-349250" lvl="4" marL="2286000" algn="l">
              <a:lnSpc>
                <a:spcPct val="115000"/>
              </a:lnSpc>
              <a:spcBef>
                <a:spcPts val="2100"/>
              </a:spcBef>
              <a:spcAft>
                <a:spcPts val="0"/>
              </a:spcAft>
              <a:buSzPts val="1900"/>
              <a:buChar char="○"/>
              <a:defRPr/>
            </a:lvl5pPr>
            <a:lvl6pPr indent="-349250" lvl="5" marL="2743200" algn="l">
              <a:lnSpc>
                <a:spcPct val="115000"/>
              </a:lnSpc>
              <a:spcBef>
                <a:spcPts val="2100"/>
              </a:spcBef>
              <a:spcAft>
                <a:spcPts val="0"/>
              </a:spcAft>
              <a:buSzPts val="1900"/>
              <a:buChar char="■"/>
              <a:defRPr/>
            </a:lvl6pPr>
            <a:lvl7pPr indent="-349250" lvl="6" marL="3200400" algn="l">
              <a:lnSpc>
                <a:spcPct val="115000"/>
              </a:lnSpc>
              <a:spcBef>
                <a:spcPts val="2100"/>
              </a:spcBef>
              <a:spcAft>
                <a:spcPts val="0"/>
              </a:spcAft>
              <a:buSzPts val="1900"/>
              <a:buChar char="●"/>
              <a:defRPr/>
            </a:lvl7pPr>
            <a:lvl8pPr indent="-349250" lvl="7" marL="3657600" algn="l">
              <a:lnSpc>
                <a:spcPct val="115000"/>
              </a:lnSpc>
              <a:spcBef>
                <a:spcPts val="2100"/>
              </a:spcBef>
              <a:spcAft>
                <a:spcPts val="0"/>
              </a:spcAft>
              <a:buSzPts val="1900"/>
              <a:buChar char="○"/>
              <a:defRPr/>
            </a:lvl8pPr>
            <a:lvl9pPr indent="-349250" lvl="8" marL="4114800" algn="l">
              <a:lnSpc>
                <a:spcPct val="115000"/>
              </a:lnSpc>
              <a:spcBef>
                <a:spcPts val="2100"/>
              </a:spcBef>
              <a:spcAft>
                <a:spcPts val="2100"/>
              </a:spcAft>
              <a:buSzPts val="1900"/>
              <a:buChar char="■"/>
              <a:defRPr/>
            </a:lvl9pPr>
          </a:lstStyle>
          <a:p/>
        </p:txBody>
      </p:sp>
      <p:sp>
        <p:nvSpPr>
          <p:cNvPr id="44" name="Google Shape;44;p31"/>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5" name="Shape 45"/>
        <p:cNvGrpSpPr/>
        <p:nvPr/>
      </p:nvGrpSpPr>
      <p:grpSpPr>
        <a:xfrm>
          <a:off x="0" y="0"/>
          <a:ext cx="0" cy="0"/>
          <a:chOff x="0" y="0"/>
          <a:chExt cx="0" cy="0"/>
        </a:xfrm>
      </p:grpSpPr>
      <p:sp>
        <p:nvSpPr>
          <p:cNvPr id="46" name="Google Shape;46;p32"/>
          <p:cNvSpPr txBox="1"/>
          <p:nvPr>
            <p:ph idx="1" type="body"/>
          </p:nvPr>
        </p:nvSpPr>
        <p:spPr>
          <a:xfrm>
            <a:off x="415600" y="5640767"/>
            <a:ext cx="7998400" cy="806800"/>
          </a:xfrm>
          <a:prstGeom prst="rect">
            <a:avLst/>
          </a:prstGeom>
          <a:noFill/>
          <a:ln>
            <a:noFill/>
          </a:ln>
        </p:spPr>
        <p:txBody>
          <a:bodyPr anchorCtr="0" anchor="ctr" bIns="121900" lIns="121900" spcFirstLastPara="1" rIns="121900" wrap="square" tIns="121900">
            <a:noAutofit/>
          </a:bodyPr>
          <a:lstStyle>
            <a:lvl1pPr indent="-228600" lvl="0" marL="457200" algn="l">
              <a:lnSpc>
                <a:spcPct val="100000"/>
              </a:lnSpc>
              <a:spcBef>
                <a:spcPts val="0"/>
              </a:spcBef>
              <a:spcAft>
                <a:spcPts val="0"/>
              </a:spcAft>
              <a:buSzPts val="2400"/>
              <a:buNone/>
              <a:defRPr/>
            </a:lvl1pPr>
          </a:lstStyle>
          <a:p/>
        </p:txBody>
      </p:sp>
      <p:sp>
        <p:nvSpPr>
          <p:cNvPr id="47" name="Google Shape;47;p32"/>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Autofit/>
          </a:bodyPr>
          <a:lstStyle>
            <a:lvl1pPr indent="0" lvl="0"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3.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0" Type="http://schemas.openxmlformats.org/officeDocument/2006/relationships/slideLayout" Target="../slideLayouts/slideLayout21.xml"/><Relationship Id="rId13" Type="http://schemas.openxmlformats.org/officeDocument/2006/relationships/slideLayout" Target="../slideLayouts/slideLayout24.xml"/><Relationship Id="rId12" Type="http://schemas.openxmlformats.org/officeDocument/2006/relationships/slideLayout" Target="../slideLayouts/slideLayout23.xml"/><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4.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11" Type="http://schemas.openxmlformats.org/officeDocument/2006/relationships/theme" Target="../theme/theme2.xml"/><Relationship Id="rId10" Type="http://schemas.openxmlformats.org/officeDocument/2006/relationships/slideLayout" Target="../slideLayouts/slideLayout34.xml"/><Relationship Id="rId1" Type="http://schemas.openxmlformats.org/officeDocument/2006/relationships/slideLayout" Target="../slideLayouts/slideLayout25.xml"/><Relationship Id="rId2" Type="http://schemas.openxmlformats.org/officeDocument/2006/relationships/slideLayout" Target="../slideLayouts/slideLayout26.xml"/><Relationship Id="rId3" Type="http://schemas.openxmlformats.org/officeDocument/2006/relationships/slideLayout" Target="../slideLayouts/slideLayout27.xml"/><Relationship Id="rId4" Type="http://schemas.openxmlformats.org/officeDocument/2006/relationships/slideLayout" Target="../slideLayouts/slideLayout28.xml"/><Relationship Id="rId9" Type="http://schemas.openxmlformats.org/officeDocument/2006/relationships/slideLayout" Target="../slideLayouts/slideLayout33.xml"/><Relationship Id="rId5" Type="http://schemas.openxmlformats.org/officeDocument/2006/relationships/slideLayout" Target="../slideLayouts/slideLayout29.xml"/><Relationship Id="rId6" Type="http://schemas.openxmlformats.org/officeDocument/2006/relationships/slideLayout" Target="../slideLayouts/slideLayout30.xml"/><Relationship Id="rId7" Type="http://schemas.openxmlformats.org/officeDocument/2006/relationships/slideLayout" Target="../slideLayouts/slideLayout31.xml"/><Relationship Id="rId8"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11" Type="http://schemas.openxmlformats.org/officeDocument/2006/relationships/slideLayout" Target="../slideLayouts/slideLayout45.xml"/><Relationship Id="rId10" Type="http://schemas.openxmlformats.org/officeDocument/2006/relationships/slideLayout" Target="../slideLayouts/slideLayout44.xml"/><Relationship Id="rId13" Type="http://schemas.openxmlformats.org/officeDocument/2006/relationships/slideLayout" Target="../slideLayouts/slideLayout47.xml"/><Relationship Id="rId12" Type="http://schemas.openxmlformats.org/officeDocument/2006/relationships/slideLayout" Target="../slideLayouts/slideLayout46.xml"/><Relationship Id="rId1" Type="http://schemas.openxmlformats.org/officeDocument/2006/relationships/slideLayout" Target="../slideLayouts/slideLayout35.xml"/><Relationship Id="rId2" Type="http://schemas.openxmlformats.org/officeDocument/2006/relationships/slideLayout" Target="../slideLayouts/slideLayout36.xml"/><Relationship Id="rId3" Type="http://schemas.openxmlformats.org/officeDocument/2006/relationships/slideLayout" Target="../slideLayouts/slideLayout37.xml"/><Relationship Id="rId4" Type="http://schemas.openxmlformats.org/officeDocument/2006/relationships/slideLayout" Target="../slideLayouts/slideLayout38.xml"/><Relationship Id="rId9" Type="http://schemas.openxmlformats.org/officeDocument/2006/relationships/slideLayout" Target="../slideLayouts/slideLayout43.xml"/><Relationship Id="rId14" Type="http://schemas.openxmlformats.org/officeDocument/2006/relationships/theme" Target="../theme/theme5.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light-2">
    <p:bg>
      <p:bgPr>
        <a:solidFill>
          <a:schemeClr val="lt1"/>
        </a:solidFill>
      </p:bgPr>
    </p:bg>
    <p:spTree>
      <p:nvGrpSpPr>
        <p:cNvPr id="9" name="Shape 9"/>
        <p:cNvGrpSpPr/>
        <p:nvPr/>
      </p:nvGrpSpPr>
      <p:grpSpPr>
        <a:xfrm>
          <a:off x="0" y="0"/>
          <a:ext cx="0" cy="0"/>
          <a:chOff x="0" y="0"/>
          <a:chExt cx="0" cy="0"/>
        </a:xfrm>
      </p:grpSpPr>
      <p:sp>
        <p:nvSpPr>
          <p:cNvPr id="10" name="Google Shape;10;p17"/>
          <p:cNvSpPr txBox="1"/>
          <p:nvPr>
            <p:ph type="title"/>
          </p:nvPr>
        </p:nvSpPr>
        <p:spPr>
          <a:xfrm>
            <a:off x="415600" y="593367"/>
            <a:ext cx="11360800" cy="763600"/>
          </a:xfrm>
          <a:prstGeom prst="rect">
            <a:avLst/>
          </a:prstGeom>
          <a:noFill/>
          <a:ln>
            <a:noFill/>
          </a:ln>
        </p:spPr>
        <p:txBody>
          <a:bodyPr anchorCtr="0" anchor="t" bIns="121900" lIns="121900" spcFirstLastPara="1" rIns="121900" wrap="square" tIns="121900">
            <a:noAutofit/>
          </a:bodyPr>
          <a:lstStyle>
            <a:lvl1pPr lvl="0"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chemeClr val="dk1"/>
              </a:buClr>
              <a:buSzPts val="3700"/>
              <a:buFont typeface="Arial"/>
              <a:buNone/>
              <a:defRPr b="0" i="0" sz="3700" u="none" cap="none" strike="noStrike">
                <a:solidFill>
                  <a:schemeClr val="dk1"/>
                </a:solidFill>
                <a:latin typeface="Arial"/>
                <a:ea typeface="Arial"/>
                <a:cs typeface="Arial"/>
                <a:sym typeface="Arial"/>
              </a:defRPr>
            </a:lvl9pPr>
          </a:lstStyle>
          <a:p/>
        </p:txBody>
      </p:sp>
      <p:sp>
        <p:nvSpPr>
          <p:cNvPr id="11" name="Google Shape;11;p17"/>
          <p:cNvSpPr txBox="1"/>
          <p:nvPr>
            <p:ph idx="1" type="body"/>
          </p:nvPr>
        </p:nvSpPr>
        <p:spPr>
          <a:xfrm>
            <a:off x="415600" y="1536633"/>
            <a:ext cx="11360800" cy="4555200"/>
          </a:xfrm>
          <a:prstGeom prst="rect">
            <a:avLst/>
          </a:prstGeom>
          <a:noFill/>
          <a:ln>
            <a:noFill/>
          </a:ln>
        </p:spPr>
        <p:txBody>
          <a:bodyPr anchorCtr="0" anchor="t" bIns="121900" lIns="121900" spcFirstLastPara="1" rIns="121900" wrap="square" tIns="121900">
            <a:noAutofit/>
          </a:bodyPr>
          <a:lstStyle>
            <a:lvl1pPr indent="-381000" lvl="0" marL="457200" marR="0" rtl="0" algn="l">
              <a:lnSpc>
                <a:spcPct val="115000"/>
              </a:lnSpc>
              <a:spcBef>
                <a:spcPts val="0"/>
              </a:spcBef>
              <a:spcAft>
                <a:spcPts val="0"/>
              </a:spcAft>
              <a:buClr>
                <a:schemeClr val="dk2"/>
              </a:buClr>
              <a:buSzPts val="2400"/>
              <a:buFont typeface="Arial"/>
              <a:buChar char="●"/>
              <a:defRPr b="0" i="0" sz="2400" u="none" cap="none" strike="noStrike">
                <a:solidFill>
                  <a:schemeClr val="dk2"/>
                </a:solidFill>
                <a:latin typeface="Arial"/>
                <a:ea typeface="Arial"/>
                <a:cs typeface="Arial"/>
                <a:sym typeface="Arial"/>
              </a:defRPr>
            </a:lvl1pPr>
            <a:lvl2pPr indent="-349250" lvl="1" marL="914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2pPr>
            <a:lvl3pPr indent="-349250" lvl="2" marL="1371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3pPr>
            <a:lvl4pPr indent="-349250" lvl="3" marL="18288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4pPr>
            <a:lvl5pPr indent="-349250" lvl="4" marL="22860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5pPr>
            <a:lvl6pPr indent="-349250" lvl="5" marL="27432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6pPr>
            <a:lvl7pPr indent="-349250" lvl="6" marL="32004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7pPr>
            <a:lvl8pPr indent="-349250" lvl="7" marL="3657600" marR="0" rtl="0" algn="l">
              <a:lnSpc>
                <a:spcPct val="115000"/>
              </a:lnSpc>
              <a:spcBef>
                <a:spcPts val="2100"/>
              </a:spcBef>
              <a:spcAft>
                <a:spcPts val="0"/>
              </a:spcAft>
              <a:buClr>
                <a:schemeClr val="dk2"/>
              </a:buClr>
              <a:buSzPts val="1900"/>
              <a:buFont typeface="Arial"/>
              <a:buChar char="○"/>
              <a:defRPr b="0" i="0" sz="1900" u="none" cap="none" strike="noStrike">
                <a:solidFill>
                  <a:schemeClr val="dk2"/>
                </a:solidFill>
                <a:latin typeface="Arial"/>
                <a:ea typeface="Arial"/>
                <a:cs typeface="Arial"/>
                <a:sym typeface="Arial"/>
              </a:defRPr>
            </a:lvl8pPr>
            <a:lvl9pPr indent="-349250" lvl="8" marL="4114800" marR="0" rtl="0" algn="l">
              <a:lnSpc>
                <a:spcPct val="115000"/>
              </a:lnSpc>
              <a:spcBef>
                <a:spcPts val="2100"/>
              </a:spcBef>
              <a:spcAft>
                <a:spcPts val="2100"/>
              </a:spcAft>
              <a:buClr>
                <a:schemeClr val="dk2"/>
              </a:buClr>
              <a:buSzPts val="1900"/>
              <a:buFont typeface="Arial"/>
              <a:buChar char="■"/>
              <a:defRPr b="0" i="0" sz="1900" u="none" cap="none" strike="noStrike">
                <a:solidFill>
                  <a:schemeClr val="dk2"/>
                </a:solidFill>
                <a:latin typeface="Arial"/>
                <a:ea typeface="Arial"/>
                <a:cs typeface="Arial"/>
                <a:sym typeface="Arial"/>
              </a:defRPr>
            </a:lvl9pPr>
          </a:lstStyle>
          <a:p/>
        </p:txBody>
      </p:sp>
      <p:sp>
        <p:nvSpPr>
          <p:cNvPr id="12" name="Google Shape;12;p17"/>
          <p:cNvSpPr txBox="1"/>
          <p:nvPr>
            <p:ph idx="12" type="sldNum"/>
          </p:nvPr>
        </p:nvSpPr>
        <p:spPr>
          <a:xfrm>
            <a:off x="11296610" y="6217622"/>
            <a:ext cx="731600" cy="524800"/>
          </a:xfrm>
          <a:prstGeom prst="rect">
            <a:avLst/>
          </a:prstGeom>
          <a:noFill/>
          <a:ln>
            <a:noFill/>
          </a:ln>
        </p:spPr>
        <p:txBody>
          <a:bodyPr anchorCtr="0" anchor="ctr" bIns="121900" lIns="121900" spcFirstLastPara="1" rIns="121900" wrap="square" tIns="121900">
            <a:noAutofit/>
          </a:bodyPr>
          <a:lstStyle>
            <a:lvl1pPr indent="0" lvl="0"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300"/>
              <a:buFont typeface="Arial"/>
              <a:buNone/>
              <a:defRPr b="0" i="0" sz="1300" u="none" cap="none" strike="noStrike">
                <a:solidFill>
                  <a:schemeClr val="dk2"/>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54" name="Shape 54"/>
        <p:cNvGrpSpPr/>
        <p:nvPr/>
      </p:nvGrpSpPr>
      <p:grpSpPr>
        <a:xfrm>
          <a:off x="0" y="0"/>
          <a:ext cx="0" cy="0"/>
          <a:chOff x="0" y="0"/>
          <a:chExt cx="0" cy="0"/>
        </a:xfrm>
      </p:grpSpPr>
      <p:sp>
        <p:nvSpPr>
          <p:cNvPr id="55" name="Google Shape;55;p19"/>
          <p:cNvSpPr txBox="1"/>
          <p:nvPr>
            <p:ph type="title"/>
          </p:nvPr>
        </p:nvSpPr>
        <p:spPr>
          <a:xfrm>
            <a:off x="838200" y="365125"/>
            <a:ext cx="10515600" cy="13256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rgbClr val="000000"/>
                </a:solidFill>
                <a:latin typeface="Arial"/>
                <a:ea typeface="Arial"/>
                <a:cs typeface="Arial"/>
                <a:sym typeface="Arial"/>
              </a:defRPr>
            </a:lvl9pPr>
          </a:lstStyle>
          <a:p/>
        </p:txBody>
      </p:sp>
      <p:sp>
        <p:nvSpPr>
          <p:cNvPr id="56" name="Google Shape;56;p19"/>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10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9250" lvl="3" marL="1828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4pPr>
            <a:lvl5pPr indent="-349250" lvl="4" marL="22860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5pPr>
            <a:lvl6pPr indent="-349250" lvl="5" marL="27432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6pPr>
            <a:lvl7pPr indent="-349250" lvl="6" marL="32004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7pPr>
            <a:lvl8pPr indent="-349250" lvl="7" marL="36576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8pPr>
            <a:lvl9pPr indent="-349250" lvl="8" marL="4114800" marR="0" rtl="0" algn="l">
              <a:lnSpc>
                <a:spcPct val="90000"/>
              </a:lnSpc>
              <a:spcBef>
                <a:spcPts val="500"/>
              </a:spcBef>
              <a:spcAft>
                <a:spcPts val="0"/>
              </a:spcAft>
              <a:buClr>
                <a:schemeClr val="dk1"/>
              </a:buClr>
              <a:buSzPts val="1900"/>
              <a:buFont typeface="Arial"/>
              <a:buChar char="•"/>
              <a:defRPr b="0" i="0" sz="1900" u="none" cap="none" strike="noStrike">
                <a:solidFill>
                  <a:schemeClr val="dk1"/>
                </a:solidFill>
                <a:latin typeface="Calibri"/>
                <a:ea typeface="Calibri"/>
                <a:cs typeface="Calibri"/>
                <a:sym typeface="Calibri"/>
              </a:defRPr>
            </a:lvl9pPr>
          </a:lstStyle>
          <a:p/>
        </p:txBody>
      </p:sp>
      <p:sp>
        <p:nvSpPr>
          <p:cNvPr id="57" name="Google Shape;57;p19"/>
          <p:cNvSpPr txBox="1"/>
          <p:nvPr>
            <p:ph idx="10" type="dt"/>
          </p:nvPr>
        </p:nvSpPr>
        <p:spPr>
          <a:xfrm>
            <a:off x="838200" y="6356350"/>
            <a:ext cx="2743200" cy="3652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58" name="Google Shape;58;p19"/>
          <p:cNvSpPr txBox="1"/>
          <p:nvPr>
            <p:ph idx="11" type="ftr"/>
          </p:nvPr>
        </p:nvSpPr>
        <p:spPr>
          <a:xfrm>
            <a:off x="4038600" y="6356350"/>
            <a:ext cx="4114800" cy="3652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5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500"/>
              <a:buFont typeface="Arial"/>
              <a:buNone/>
              <a:defRPr b="0" i="0" sz="1900" u="none" cap="none" strike="noStrike">
                <a:solidFill>
                  <a:schemeClr val="dk1"/>
                </a:solidFill>
                <a:latin typeface="Calibri"/>
                <a:ea typeface="Calibri"/>
                <a:cs typeface="Calibri"/>
                <a:sym typeface="Calibri"/>
              </a:defRPr>
            </a:lvl9pPr>
          </a:lstStyle>
          <a:p/>
        </p:txBody>
      </p:sp>
      <p:sp>
        <p:nvSpPr>
          <p:cNvPr id="59" name="Google Shape;59;p19"/>
          <p:cNvSpPr txBox="1"/>
          <p:nvPr>
            <p:ph idx="12" type="sldNum"/>
          </p:nvPr>
        </p:nvSpPr>
        <p:spPr>
          <a:xfrm>
            <a:off x="8610600" y="6356350"/>
            <a:ext cx="2743200" cy="3652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132" name="Shape 132"/>
        <p:cNvGrpSpPr/>
        <p:nvPr/>
      </p:nvGrpSpPr>
      <p:grpSpPr>
        <a:xfrm>
          <a:off x="0" y="0"/>
          <a:ext cx="0" cy="0"/>
          <a:chOff x="0" y="0"/>
          <a:chExt cx="0" cy="0"/>
        </a:xfrm>
      </p:grpSpPr>
      <p:sp>
        <p:nvSpPr>
          <p:cNvPr id="133" name="Google Shape;133;p21"/>
          <p:cNvSpPr txBox="1"/>
          <p:nvPr>
            <p:ph type="title"/>
          </p:nvPr>
        </p:nvSpPr>
        <p:spPr>
          <a:xfrm>
            <a:off x="838200" y="365125"/>
            <a:ext cx="10515600" cy="1325563"/>
          </a:xfrm>
          <a:prstGeom prst="rect">
            <a:avLst/>
          </a:prstGeom>
          <a:noFill/>
          <a:ln>
            <a:noFill/>
          </a:ln>
        </p:spPr>
        <p:txBody>
          <a:bodyPr anchorCtr="0" anchor="ctr" bIns="45700" lIns="91425" spcFirstLastPara="1" rIns="91425" wrap="square" tIns="45700">
            <a:norm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34" name="Google Shape;134;p21"/>
          <p:cNvSpPr txBox="1"/>
          <p:nvPr>
            <p:ph idx="1" type="body"/>
          </p:nvPr>
        </p:nvSpPr>
        <p:spPr>
          <a:xfrm>
            <a:off x="838200" y="1825625"/>
            <a:ext cx="10515600" cy="4351338"/>
          </a:xfrm>
          <a:prstGeom prst="rect">
            <a:avLst/>
          </a:prstGeom>
          <a:noFill/>
          <a:ln>
            <a:noFill/>
          </a:ln>
        </p:spPr>
        <p:txBody>
          <a:bodyPr anchorCtr="0" anchor="t" bIns="45700" lIns="91425" spcFirstLastPara="1" rIns="91425" wrap="square" tIns="45700">
            <a:norm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135" name="Google Shape;135;p21"/>
          <p:cNvSpPr txBox="1"/>
          <p:nvPr>
            <p:ph idx="10" type="dt"/>
          </p:nvPr>
        </p:nvSpPr>
        <p:spPr>
          <a:xfrm>
            <a:off x="838200" y="6356350"/>
            <a:ext cx="27432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6" name="Google Shape;136;p21"/>
          <p:cNvSpPr txBox="1"/>
          <p:nvPr>
            <p:ph idx="11" type="ftr"/>
          </p:nvPr>
        </p:nvSpPr>
        <p:spPr>
          <a:xfrm>
            <a:off x="4038600" y="6356350"/>
            <a:ext cx="41148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137" name="Google Shape;137;p21"/>
          <p:cNvSpPr txBox="1"/>
          <p:nvPr>
            <p:ph idx="12" type="sldNum"/>
          </p:nvPr>
        </p:nvSpPr>
        <p:spPr>
          <a:xfrm>
            <a:off x="8610600" y="6356350"/>
            <a:ext cx="27432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01" name="Shape 201"/>
        <p:cNvGrpSpPr/>
        <p:nvPr/>
      </p:nvGrpSpPr>
      <p:grpSpPr>
        <a:xfrm>
          <a:off x="0" y="0"/>
          <a:ext cx="0" cy="0"/>
          <a:chOff x="0" y="0"/>
          <a:chExt cx="0" cy="0"/>
        </a:xfrm>
      </p:grpSpPr>
      <p:sp>
        <p:nvSpPr>
          <p:cNvPr id="202" name="Google Shape;202;p23"/>
          <p:cNvSpPr txBox="1"/>
          <p:nvPr>
            <p:ph type="title"/>
          </p:nvPr>
        </p:nvSpPr>
        <p:spPr>
          <a:xfrm>
            <a:off x="838200" y="365125"/>
            <a:ext cx="10515600" cy="1325700"/>
          </a:xfrm>
          <a:prstGeom prst="rect">
            <a:avLst/>
          </a:prstGeom>
          <a:noFill/>
          <a:ln>
            <a:noFill/>
          </a:ln>
        </p:spPr>
        <p:txBody>
          <a:bodyPr anchorCtr="0" anchor="ctr" bIns="45700" lIns="91425" spcFirstLastPara="1" rIns="91425" wrap="square" tIns="45700">
            <a:noAutofit/>
          </a:bodyPr>
          <a:lstStyle>
            <a:lvl1pPr lvl="0" marR="0" rtl="0" algn="l">
              <a:lnSpc>
                <a:spcPct val="90000"/>
              </a:lnSpc>
              <a:spcBef>
                <a:spcPts val="0"/>
              </a:spcBef>
              <a:spcAft>
                <a:spcPts val="0"/>
              </a:spcAft>
              <a:buClr>
                <a:schemeClr val="dk1"/>
              </a:buClr>
              <a:buSzPts val="4400"/>
              <a:buFont typeface="Arial"/>
              <a:buNone/>
              <a:defRPr b="0" i="0" sz="44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203" name="Google Shape;203;p23"/>
          <p:cNvSpPr txBox="1"/>
          <p:nvPr>
            <p:ph idx="1" type="body"/>
          </p:nvPr>
        </p:nvSpPr>
        <p:spPr>
          <a:xfrm>
            <a:off x="838200" y="1825625"/>
            <a:ext cx="10515600" cy="4351200"/>
          </a:xfrm>
          <a:prstGeom prst="rect">
            <a:avLst/>
          </a:prstGeom>
          <a:noFill/>
          <a:ln>
            <a:noFill/>
          </a:ln>
        </p:spPr>
        <p:txBody>
          <a:bodyPr anchorCtr="0" anchor="t" bIns="45700" lIns="91425" spcFirstLastPara="1" rIns="91425" wrap="square" tIns="45700">
            <a:noAutofit/>
          </a:bodyPr>
          <a:lstStyle>
            <a:lvl1pPr indent="-406400" lvl="0" marL="457200" marR="0" rtl="0" algn="l">
              <a:lnSpc>
                <a:spcPct val="90000"/>
              </a:lnSpc>
              <a:spcBef>
                <a:spcPts val="1000"/>
              </a:spcBef>
              <a:spcAft>
                <a:spcPts val="0"/>
              </a:spcAft>
              <a:buClr>
                <a:schemeClr val="dk1"/>
              </a:buClr>
              <a:buSzPts val="2800"/>
              <a:buFont typeface="Arial"/>
              <a:buChar char="•"/>
              <a:defRPr b="0" i="0" sz="2800" u="none" cap="none" strike="noStrike">
                <a:solidFill>
                  <a:schemeClr val="dk1"/>
                </a:solidFill>
                <a:latin typeface="Arial"/>
                <a:ea typeface="Arial"/>
                <a:cs typeface="Arial"/>
                <a:sym typeface="Arial"/>
              </a:defRPr>
            </a:lvl1pPr>
            <a:lvl2pPr indent="-381000" lvl="1" marL="914400" marR="0" rtl="0" algn="l">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Arial"/>
                <a:ea typeface="Arial"/>
                <a:cs typeface="Arial"/>
                <a:sym typeface="Arial"/>
              </a:defRPr>
            </a:lvl2pPr>
            <a:lvl3pPr indent="-355600" lvl="2" marL="1371600" marR="0" rtl="0" algn="l">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Arial"/>
                <a:ea typeface="Arial"/>
                <a:cs typeface="Arial"/>
                <a:sym typeface="Arial"/>
              </a:defRPr>
            </a:lvl3pPr>
            <a:lvl4pPr indent="-342900" lvl="3" marL="1828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4pPr>
            <a:lvl5pPr indent="-342900" lvl="4" marL="22860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5pPr>
            <a:lvl6pPr indent="-342900" lvl="5" marL="27432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6pPr>
            <a:lvl7pPr indent="-342900" lvl="6" marL="32004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7pPr>
            <a:lvl8pPr indent="-342900" lvl="7" marL="36576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8pPr>
            <a:lvl9pPr indent="-342900" lvl="8" marL="4114800" marR="0" rtl="0" algn="l">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Arial"/>
                <a:ea typeface="Arial"/>
                <a:cs typeface="Arial"/>
                <a:sym typeface="Arial"/>
              </a:defRPr>
            </a:lvl9pPr>
          </a:lstStyle>
          <a:p/>
        </p:txBody>
      </p:sp>
      <p:sp>
        <p:nvSpPr>
          <p:cNvPr id="204" name="Google Shape;204;p23"/>
          <p:cNvSpPr txBox="1"/>
          <p:nvPr>
            <p:ph idx="10" type="dt"/>
          </p:nvPr>
        </p:nvSpPr>
        <p:spPr>
          <a:xfrm>
            <a:off x="838200" y="6356350"/>
            <a:ext cx="2743200" cy="365100"/>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05" name="Google Shape;205;p23"/>
          <p:cNvSpPr txBox="1"/>
          <p:nvPr>
            <p:ph idx="11" type="ftr"/>
          </p:nvPr>
        </p:nvSpPr>
        <p:spPr>
          <a:xfrm>
            <a:off x="4038600" y="6356350"/>
            <a:ext cx="4114800" cy="365100"/>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Arial"/>
                <a:ea typeface="Arial"/>
                <a:cs typeface="Arial"/>
                <a:sym typeface="Arial"/>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Arial"/>
                <a:ea typeface="Arial"/>
                <a:cs typeface="Arial"/>
                <a:sym typeface="Arial"/>
              </a:defRPr>
            </a:lvl9pPr>
          </a:lstStyle>
          <a:p/>
        </p:txBody>
      </p:sp>
      <p:sp>
        <p:nvSpPr>
          <p:cNvPr id="206" name="Google Shape;206;p23"/>
          <p:cNvSpPr txBox="1"/>
          <p:nvPr>
            <p:ph idx="12" type="sldNum"/>
          </p:nvPr>
        </p:nvSpPr>
        <p:spPr>
          <a:xfrm>
            <a:off x="8610600" y="6356350"/>
            <a:ext cx="2743200" cy="365100"/>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GB"/>
              <a:t>‹#›</a:t>
            </a:fld>
            <a:endParaRPr/>
          </a:p>
        </p:txBody>
      </p:sp>
    </p:spTree>
  </p:cSld>
  <p:clrMap accent1="accent1" accent2="accent2" accent3="accent3" accent4="accent4" accent5="accent5" accent6="accent6" bg1="lt1" bg2="dk2" tx1="dk1" tx2="lt2" folHlink="folHlink" hlink="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jp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0.xml"/><Relationship Id="rId3" Type="http://schemas.openxmlformats.org/officeDocument/2006/relationships/image" Target="../media/image27.png"/><Relationship Id="rId4" Type="http://schemas.openxmlformats.org/officeDocument/2006/relationships/image" Target="../media/image21.png"/><Relationship Id="rId5" Type="http://schemas.openxmlformats.org/officeDocument/2006/relationships/image" Target="../media/image18.png"/><Relationship Id="rId6" Type="http://schemas.openxmlformats.org/officeDocument/2006/relationships/image" Target="../media/image23.png"/><Relationship Id="rId7" Type="http://schemas.openxmlformats.org/officeDocument/2006/relationships/image" Target="../media/image2.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19.png"/><Relationship Id="rId4" Type="http://schemas.openxmlformats.org/officeDocument/2006/relationships/image" Target="../media/image2.png"/><Relationship Id="rId5" Type="http://schemas.openxmlformats.org/officeDocument/2006/relationships/image" Target="../media/image17.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2.xml"/><Relationship Id="rId3"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9.pn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4.xml"/><Relationship Id="rId3" Type="http://schemas.openxmlformats.org/officeDocument/2006/relationships/image" Target="../media/image2.png"/><Relationship Id="rId4" Type="http://schemas.openxmlformats.org/officeDocument/2006/relationships/image" Target="../media/image20.png"/><Relationship Id="rId5" Type="http://schemas.openxmlformats.org/officeDocument/2006/relationships/image" Target="../media/image24.png"/><Relationship Id="rId6" Type="http://schemas.openxmlformats.org/officeDocument/2006/relationships/image" Target="../media/image22.png"/><Relationship Id="rId7" Type="http://schemas.openxmlformats.org/officeDocument/2006/relationships/image" Target="../media/image29.png"/><Relationship Id="rId8" Type="http://schemas.openxmlformats.org/officeDocument/2006/relationships/image" Target="../media/image25.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 Id="rId2" Type="http://schemas.openxmlformats.org/officeDocument/2006/relationships/notesSlide" Target="../notesSlides/notesSlide15.xml"/><Relationship Id="rId3" Type="http://schemas.openxmlformats.org/officeDocument/2006/relationships/image" Target="../media/image2.png"/><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png"/><Relationship Id="rId4" Type="http://schemas.openxmlformats.org/officeDocument/2006/relationships/hyperlink" Target="mailto:hello@voice21.org" TargetMode="External"/><Relationship Id="rId5" Type="http://schemas.openxmlformats.org/officeDocument/2006/relationships/hyperlink" Target="http://www.voice21.org"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4.png"/><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2.png"/><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2.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7.xml"/><Relationship Id="rId3" Type="http://schemas.openxmlformats.org/officeDocument/2006/relationships/image" Target="../media/image2.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8.xml"/><Relationship Id="rId3" Type="http://schemas.openxmlformats.org/officeDocument/2006/relationships/image" Target="../media/image2.png"/></Relationships>
</file>

<file path=ppt/slides/_rels/slide9.xml.rels><?xml version="1.0" encoding="UTF-8" standalone="yes"?><Relationships xmlns="http://schemas.openxmlformats.org/package/2006/relationships"><Relationship Id="rId11" Type="http://schemas.openxmlformats.org/officeDocument/2006/relationships/image" Target="../media/image14.png"/><Relationship Id="rId10" Type="http://schemas.openxmlformats.org/officeDocument/2006/relationships/image" Target="../media/image11.png"/><Relationship Id="rId12" Type="http://schemas.openxmlformats.org/officeDocument/2006/relationships/image" Target="../media/image15.png"/><Relationship Id="rId1" Type="http://schemas.openxmlformats.org/officeDocument/2006/relationships/slideLayout" Target="../slideLayouts/slideLayout25.xml"/><Relationship Id="rId2" Type="http://schemas.openxmlformats.org/officeDocument/2006/relationships/notesSlide" Target="../notesSlides/notesSlide9.xml"/><Relationship Id="rId3" Type="http://schemas.openxmlformats.org/officeDocument/2006/relationships/image" Target="../media/image6.jpg"/><Relationship Id="rId4" Type="http://schemas.openxmlformats.org/officeDocument/2006/relationships/image" Target="../media/image2.png"/><Relationship Id="rId9" Type="http://schemas.openxmlformats.org/officeDocument/2006/relationships/image" Target="../media/image13.png"/><Relationship Id="rId5" Type="http://schemas.openxmlformats.org/officeDocument/2006/relationships/image" Target="../media/image7.jpg"/><Relationship Id="rId6" Type="http://schemas.openxmlformats.org/officeDocument/2006/relationships/image" Target="../media/image8.png"/><Relationship Id="rId7" Type="http://schemas.openxmlformats.org/officeDocument/2006/relationships/image" Target="../media/image10.png"/><Relationship Id="rId8"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1" name="Shape 281"/>
        <p:cNvGrpSpPr/>
        <p:nvPr/>
      </p:nvGrpSpPr>
      <p:grpSpPr>
        <a:xfrm>
          <a:off x="0" y="0"/>
          <a:ext cx="0" cy="0"/>
          <a:chOff x="0" y="0"/>
          <a:chExt cx="0" cy="0"/>
        </a:xfrm>
      </p:grpSpPr>
      <p:pic>
        <p:nvPicPr>
          <p:cNvPr id="282" name="Google Shape;282;p1"/>
          <p:cNvPicPr preferRelativeResize="0"/>
          <p:nvPr/>
        </p:nvPicPr>
        <p:blipFill rotWithShape="1">
          <a:blip r:embed="rId3">
            <a:alphaModFix/>
          </a:blip>
          <a:srcRect b="0" l="15794" r="15801" t="0"/>
          <a:stretch/>
        </p:blipFill>
        <p:spPr>
          <a:xfrm>
            <a:off x="7725467" y="2377806"/>
            <a:ext cx="4466400" cy="4352000"/>
          </a:xfrm>
          <a:prstGeom prst="ellipse">
            <a:avLst/>
          </a:prstGeom>
          <a:noFill/>
          <a:ln>
            <a:noFill/>
          </a:ln>
        </p:spPr>
      </p:pic>
      <p:sp>
        <p:nvSpPr>
          <p:cNvPr id="283" name="Google Shape;283;p1"/>
          <p:cNvSpPr txBox="1"/>
          <p:nvPr/>
        </p:nvSpPr>
        <p:spPr>
          <a:xfrm>
            <a:off x="3011267" y="451567"/>
            <a:ext cx="11201200" cy="9076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434343"/>
                </a:solidFill>
                <a:latin typeface="Helvetica Neue"/>
                <a:ea typeface="Helvetica Neue"/>
                <a:cs typeface="Helvetica Neue"/>
                <a:sym typeface="Helvetica Neue"/>
              </a:rPr>
              <a:t>Oracy </a:t>
            </a:r>
            <a:r>
              <a:rPr b="1" lang="en-GB" sz="4800">
                <a:solidFill>
                  <a:srgbClr val="434343"/>
                </a:solidFill>
                <a:latin typeface="Helvetica Neue"/>
                <a:ea typeface="Helvetica Neue"/>
                <a:cs typeface="Helvetica Neue"/>
                <a:sym typeface="Helvetica Neue"/>
              </a:rPr>
              <a:t>in Primary Schools</a:t>
            </a:r>
            <a:endParaRPr b="1" i="0" sz="48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434343"/>
                </a:solidFill>
                <a:latin typeface="Helvetica Neue"/>
                <a:ea typeface="Helvetica Neue"/>
                <a:cs typeface="Helvetica Neue"/>
                <a:sym typeface="Helvetica Neue"/>
              </a:rPr>
              <a:t> </a:t>
            </a:r>
            <a:endParaRPr b="1" i="0" sz="4800" u="none" cap="none" strike="noStrike">
              <a:solidFill>
                <a:srgbClr val="000000"/>
              </a:solidFill>
              <a:latin typeface="Helvetica Neue"/>
              <a:ea typeface="Helvetica Neue"/>
              <a:cs typeface="Helvetica Neue"/>
              <a:sym typeface="Helvetica Neue"/>
            </a:endParaRPr>
          </a:p>
        </p:txBody>
      </p:sp>
      <p:sp>
        <p:nvSpPr>
          <p:cNvPr id="284" name="Google Shape;284;p1"/>
          <p:cNvSpPr txBox="1"/>
          <p:nvPr/>
        </p:nvSpPr>
        <p:spPr>
          <a:xfrm>
            <a:off x="3153400" y="1266567"/>
            <a:ext cx="4466400" cy="1702264"/>
          </a:xfrm>
          <a:prstGeom prst="rect">
            <a:avLst/>
          </a:prstGeom>
          <a:noFill/>
          <a:ln>
            <a:noFill/>
          </a:ln>
        </p:spPr>
        <p:txBody>
          <a:bodyPr anchorCtr="0" anchor="t" bIns="121900" lIns="121900" spcFirstLastPara="1" rIns="121900" wrap="square" tIns="121900">
            <a:noAutofit/>
          </a:bodyPr>
          <a:lstStyle/>
          <a:p>
            <a:pPr indent="0" lvl="0" marL="0" marR="0" rtl="0" algn="l">
              <a:lnSpc>
                <a:spcPct val="115000"/>
              </a:lnSpc>
              <a:spcBef>
                <a:spcPts val="0"/>
              </a:spcBef>
              <a:spcAft>
                <a:spcPts val="0"/>
              </a:spcAft>
              <a:buClr>
                <a:srgbClr val="000000"/>
              </a:buClr>
              <a:buSzPts val="2400"/>
              <a:buFont typeface="Arial"/>
              <a:buNone/>
            </a:pPr>
            <a:r>
              <a:t/>
            </a:r>
            <a:endParaRPr b="0" i="0" sz="2400" u="none" cap="none" strike="noStrike">
              <a:solidFill>
                <a:srgbClr val="08AEB4"/>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rgbClr val="08AEB4"/>
                </a:solidFill>
                <a:latin typeface="Helvetica Neue"/>
                <a:ea typeface="Helvetica Neue"/>
                <a:cs typeface="Helvetica Neue"/>
                <a:sym typeface="Helvetica Neue"/>
              </a:rPr>
              <a:t>Jo Brumby</a:t>
            </a:r>
            <a:endParaRPr/>
          </a:p>
          <a:p>
            <a:pPr indent="0" lvl="0" marL="0" marR="0" rtl="0" algn="l">
              <a:lnSpc>
                <a:spcPct val="115000"/>
              </a:lnSpc>
              <a:spcBef>
                <a:spcPts val="0"/>
              </a:spcBef>
              <a:spcAft>
                <a:spcPts val="0"/>
              </a:spcAft>
              <a:buClr>
                <a:srgbClr val="000000"/>
              </a:buClr>
              <a:buSzPts val="2400"/>
              <a:buFont typeface="Arial"/>
              <a:buNone/>
            </a:pPr>
            <a:r>
              <a:rPr b="0" i="0" lang="en-GB" sz="2400" u="none" cap="none" strike="noStrike">
                <a:solidFill>
                  <a:srgbClr val="08AEB4"/>
                </a:solidFill>
                <a:latin typeface="Helvetica Neue"/>
                <a:ea typeface="Helvetica Neue"/>
                <a:cs typeface="Helvetica Neue"/>
                <a:sym typeface="Helvetica Neue"/>
              </a:rPr>
              <a:t>Head of Product Management </a:t>
            </a:r>
            <a:r>
              <a:rPr b="0" i="0" lang="en-GB" sz="2400" u="none" cap="none" strike="noStrike">
                <a:solidFill>
                  <a:srgbClr val="434343"/>
                </a:solidFill>
                <a:latin typeface="Helvetica Neue"/>
                <a:ea typeface="Helvetica Neue"/>
                <a:cs typeface="Helvetica Neue"/>
                <a:sym typeface="Helvetica Neue"/>
              </a:rPr>
              <a:t> </a:t>
            </a:r>
            <a:r>
              <a:rPr b="1" i="0" lang="en-GB" sz="4800" u="none" cap="none" strike="noStrike">
                <a:solidFill>
                  <a:srgbClr val="000000"/>
                </a:solidFill>
                <a:latin typeface="Helvetica Neue"/>
                <a:ea typeface="Helvetica Neue"/>
                <a:cs typeface="Helvetica Neue"/>
                <a:sym typeface="Helvetica Neue"/>
              </a:rPr>
              <a:t> </a:t>
            </a:r>
            <a:endParaRPr b="1" i="0" sz="4800" u="none" cap="none" strike="noStrike">
              <a:solidFill>
                <a:srgbClr val="000000"/>
              </a:solidFill>
              <a:latin typeface="Helvetica Neue"/>
              <a:ea typeface="Helvetica Neue"/>
              <a:cs typeface="Helvetica Neue"/>
              <a:sym typeface="Helvetica Neue"/>
            </a:endParaRPr>
          </a:p>
        </p:txBody>
      </p:sp>
      <p:pic>
        <p:nvPicPr>
          <p:cNvPr id="285" name="Google Shape;285;p1"/>
          <p:cNvPicPr preferRelativeResize="0"/>
          <p:nvPr/>
        </p:nvPicPr>
        <p:blipFill rotWithShape="1">
          <a:blip r:embed="rId4">
            <a:alphaModFix/>
          </a:blip>
          <a:srcRect b="0" l="0" r="0" t="0"/>
          <a:stretch/>
        </p:blipFill>
        <p:spPr>
          <a:xfrm>
            <a:off x="292967" y="451567"/>
            <a:ext cx="2639800" cy="2639866"/>
          </a:xfrm>
          <a:prstGeom prst="rect">
            <a:avLst/>
          </a:prstGeom>
          <a:noFill/>
          <a:ln>
            <a:noFill/>
          </a:ln>
        </p:spPr>
      </p:pic>
      <p:sp>
        <p:nvSpPr>
          <p:cNvPr id="286" name="Google Shape;286;p1"/>
          <p:cNvSpPr/>
          <p:nvPr/>
        </p:nvSpPr>
        <p:spPr>
          <a:xfrm>
            <a:off x="3153400" y="1455367"/>
            <a:ext cx="8484000" cy="116000"/>
          </a:xfrm>
          <a:prstGeom prst="roundRect">
            <a:avLst>
              <a:gd fmla="val 50000" name="adj"/>
            </a:avLst>
          </a:prstGeom>
          <a:solidFill>
            <a:schemeClr val="accent1"/>
          </a:solidFill>
          <a:ln>
            <a:noFill/>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87" name="Google Shape;287;p1"/>
          <p:cNvSpPr/>
          <p:nvPr/>
        </p:nvSpPr>
        <p:spPr>
          <a:xfrm>
            <a:off x="-11800" y="6480400"/>
            <a:ext cx="12215600" cy="377600"/>
          </a:xfrm>
          <a:prstGeom prst="rect">
            <a:avLst/>
          </a:prstGeom>
          <a:solidFill>
            <a:srgbClr val="69235C"/>
          </a:solidFill>
          <a:ln cap="flat" cmpd="sng" w="9525">
            <a:solidFill>
              <a:srgbClr val="69235C"/>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61" name="Shape 461"/>
        <p:cNvGrpSpPr/>
        <p:nvPr/>
      </p:nvGrpSpPr>
      <p:grpSpPr>
        <a:xfrm>
          <a:off x="0" y="0"/>
          <a:ext cx="0" cy="0"/>
          <a:chOff x="0" y="0"/>
          <a:chExt cx="0" cy="0"/>
        </a:xfrm>
      </p:grpSpPr>
      <p:sp>
        <p:nvSpPr>
          <p:cNvPr id="462" name="Google Shape;462;p10"/>
          <p:cNvSpPr/>
          <p:nvPr/>
        </p:nvSpPr>
        <p:spPr>
          <a:xfrm>
            <a:off x="1672850" y="2990300"/>
            <a:ext cx="2309400" cy="577200"/>
          </a:xfrm>
          <a:prstGeom prst="roundRect">
            <a:avLst>
              <a:gd fmla="val 50000" name="adj"/>
            </a:avLst>
          </a:prstGeom>
          <a:solidFill>
            <a:srgbClr val="9E1A54">
              <a:alpha val="40392"/>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3" name="Google Shape;463;p10"/>
          <p:cNvSpPr/>
          <p:nvPr/>
        </p:nvSpPr>
        <p:spPr>
          <a:xfrm>
            <a:off x="1586100" y="1992525"/>
            <a:ext cx="2396100" cy="577200"/>
          </a:xfrm>
          <a:prstGeom prst="roundRect">
            <a:avLst>
              <a:gd fmla="val 50000" name="adj"/>
            </a:avLst>
          </a:prstGeom>
          <a:solidFill>
            <a:srgbClr val="F8CF01">
              <a:alpha val="53333"/>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4" name="Google Shape;464;p10"/>
          <p:cNvSpPr txBox="1"/>
          <p:nvPr/>
        </p:nvSpPr>
        <p:spPr>
          <a:xfrm>
            <a:off x="347358" y="1059944"/>
            <a:ext cx="6840900" cy="461700"/>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595959"/>
              </a:buClr>
              <a:buSzPts val="2400"/>
              <a:buFont typeface="Arial"/>
              <a:buNone/>
            </a:pPr>
            <a:r>
              <a:rPr b="0" i="0" lang="en-GB" sz="2400" u="none" cap="none" strike="noStrike">
                <a:solidFill>
                  <a:srgbClr val="595959"/>
                </a:solidFill>
                <a:latin typeface="Helvetica Neue"/>
                <a:ea typeface="Helvetica Neue"/>
                <a:cs typeface="Helvetica Neue"/>
                <a:sym typeface="Helvetica Neue"/>
              </a:rPr>
              <a:t>We have divided oracy skills into four categories:</a:t>
            </a:r>
            <a:endParaRPr b="0" i="0" sz="1400" u="none" cap="none" strike="noStrike">
              <a:solidFill>
                <a:srgbClr val="000000"/>
              </a:solidFill>
              <a:latin typeface="Helvetica Neue"/>
              <a:ea typeface="Helvetica Neue"/>
              <a:cs typeface="Helvetica Neue"/>
              <a:sym typeface="Helvetica Neue"/>
            </a:endParaRPr>
          </a:p>
        </p:txBody>
      </p:sp>
      <p:pic>
        <p:nvPicPr>
          <p:cNvPr id="465" name="Google Shape;465;p10"/>
          <p:cNvPicPr preferRelativeResize="0"/>
          <p:nvPr/>
        </p:nvPicPr>
        <p:blipFill rotWithShape="1">
          <a:blip r:embed="rId3">
            <a:alphaModFix/>
          </a:blip>
          <a:srcRect b="0" l="0" r="0" t="0"/>
          <a:stretch/>
        </p:blipFill>
        <p:spPr>
          <a:xfrm>
            <a:off x="1126198" y="1793835"/>
            <a:ext cx="966925" cy="974575"/>
          </a:xfrm>
          <a:prstGeom prst="rect">
            <a:avLst/>
          </a:prstGeom>
          <a:noFill/>
          <a:ln>
            <a:noFill/>
          </a:ln>
        </p:spPr>
      </p:pic>
      <p:pic>
        <p:nvPicPr>
          <p:cNvPr id="466" name="Google Shape;466;p10"/>
          <p:cNvPicPr preferRelativeResize="0"/>
          <p:nvPr/>
        </p:nvPicPr>
        <p:blipFill rotWithShape="1">
          <a:blip r:embed="rId4">
            <a:alphaModFix/>
          </a:blip>
          <a:srcRect b="0" l="0" r="0" t="0"/>
          <a:stretch/>
        </p:blipFill>
        <p:spPr>
          <a:xfrm>
            <a:off x="1126198" y="2832650"/>
            <a:ext cx="966925" cy="966925"/>
          </a:xfrm>
          <a:prstGeom prst="rect">
            <a:avLst/>
          </a:prstGeom>
          <a:noFill/>
          <a:ln>
            <a:noFill/>
          </a:ln>
        </p:spPr>
      </p:pic>
      <p:sp>
        <p:nvSpPr>
          <p:cNvPr id="467" name="Google Shape;467;p10"/>
          <p:cNvSpPr txBox="1"/>
          <p:nvPr/>
        </p:nvSpPr>
        <p:spPr>
          <a:xfrm>
            <a:off x="179450" y="197778"/>
            <a:ext cx="9296400" cy="42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00"/>
              <a:buFont typeface="Arial"/>
              <a:buNone/>
            </a:pPr>
            <a:r>
              <a:rPr b="1" i="0" lang="en-GB" sz="2400" u="none" cap="none" strike="noStrike">
                <a:solidFill>
                  <a:schemeClr val="accent1"/>
                </a:solidFill>
                <a:latin typeface="Helvetica Neue"/>
                <a:ea typeface="Helvetica Neue"/>
                <a:cs typeface="Helvetica Neue"/>
                <a:sym typeface="Helvetica Neue"/>
              </a:rPr>
              <a:t>The Oracy Framework - An introduction </a:t>
            </a:r>
            <a:endParaRPr b="0" i="0" sz="2400" u="none" cap="none" strike="noStrike">
              <a:solidFill>
                <a:schemeClr val="accent1"/>
              </a:solidFill>
              <a:latin typeface="Arial"/>
              <a:ea typeface="Arial"/>
              <a:cs typeface="Arial"/>
              <a:sym typeface="Arial"/>
            </a:endParaRPr>
          </a:p>
        </p:txBody>
      </p:sp>
      <p:sp>
        <p:nvSpPr>
          <p:cNvPr id="468" name="Google Shape;468;p10"/>
          <p:cNvSpPr/>
          <p:nvPr/>
        </p:nvSpPr>
        <p:spPr>
          <a:xfrm>
            <a:off x="274150" y="707975"/>
            <a:ext cx="5981400" cy="79800"/>
          </a:xfrm>
          <a:prstGeom prst="roundRect">
            <a:avLst>
              <a:gd fmla="val 50000" name="adj"/>
            </a:avLst>
          </a:prstGeom>
          <a:solidFill>
            <a:srgbClr val="08AEB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69" name="Google Shape;469;p10"/>
          <p:cNvSpPr txBox="1"/>
          <p:nvPr/>
        </p:nvSpPr>
        <p:spPr>
          <a:xfrm>
            <a:off x="2212475" y="2062198"/>
            <a:ext cx="1864500" cy="3615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1" i="0" lang="en-GB" sz="2000" u="none" cap="none" strike="noStrike">
                <a:solidFill>
                  <a:srgbClr val="595959"/>
                </a:solidFill>
                <a:latin typeface="Helvetica Neue"/>
                <a:ea typeface="Helvetica Neue"/>
                <a:cs typeface="Helvetica Neue"/>
                <a:sym typeface="Helvetica Neue"/>
              </a:rPr>
              <a:t>Cognitive</a:t>
            </a:r>
            <a:endParaRPr b="1" i="0" sz="1400" u="none" cap="none" strike="noStrike">
              <a:solidFill>
                <a:srgbClr val="000000"/>
              </a:solidFill>
              <a:latin typeface="Helvetica Neue"/>
              <a:ea typeface="Helvetica Neue"/>
              <a:cs typeface="Helvetica Neue"/>
              <a:sym typeface="Helvetica Neue"/>
            </a:endParaRPr>
          </a:p>
        </p:txBody>
      </p:sp>
      <p:sp>
        <p:nvSpPr>
          <p:cNvPr id="470" name="Google Shape;470;p10"/>
          <p:cNvSpPr txBox="1"/>
          <p:nvPr/>
        </p:nvSpPr>
        <p:spPr>
          <a:xfrm>
            <a:off x="3982342" y="2095053"/>
            <a:ext cx="7318200" cy="649800"/>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rgbClr val="000000"/>
              </a:buClr>
              <a:buSzPts val="1800"/>
              <a:buFont typeface="Arial"/>
              <a:buNone/>
            </a:pPr>
            <a:r>
              <a:rPr b="0" i="0" lang="en-GB" sz="1800" u="none" cap="none" strike="noStrike">
                <a:solidFill>
                  <a:srgbClr val="595959"/>
                </a:solidFill>
                <a:latin typeface="Helvetica Neue"/>
                <a:ea typeface="Helvetica Neue"/>
                <a:cs typeface="Helvetica Neue"/>
                <a:sym typeface="Helvetica Neue"/>
              </a:rPr>
              <a:t>The deliberate application of thought to what you’re saying</a:t>
            </a:r>
            <a:endParaRPr b="0" i="0" sz="1800" u="none" cap="none" strike="noStrike">
              <a:solidFill>
                <a:srgbClr val="000000"/>
              </a:solidFill>
              <a:latin typeface="Helvetica Neue"/>
              <a:ea typeface="Helvetica Neue"/>
              <a:cs typeface="Helvetica Neue"/>
              <a:sym typeface="Helvetica Neue"/>
            </a:endParaRPr>
          </a:p>
        </p:txBody>
      </p:sp>
      <p:sp>
        <p:nvSpPr>
          <p:cNvPr id="471" name="Google Shape;471;p10"/>
          <p:cNvSpPr txBox="1"/>
          <p:nvPr/>
        </p:nvSpPr>
        <p:spPr>
          <a:xfrm>
            <a:off x="2212481" y="3084076"/>
            <a:ext cx="1864500" cy="7155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1" i="0" lang="en-GB" sz="2000" u="none" cap="none" strike="noStrike">
                <a:solidFill>
                  <a:srgbClr val="595959"/>
                </a:solidFill>
                <a:latin typeface="Helvetica Neue"/>
                <a:ea typeface="Helvetica Neue"/>
                <a:cs typeface="Helvetica Neue"/>
                <a:sym typeface="Helvetica Neue"/>
              </a:rPr>
              <a:t>Linguistic</a:t>
            </a:r>
            <a:endParaRPr b="1" i="0" sz="1400" u="none" cap="none" strike="noStrike">
              <a:solidFill>
                <a:srgbClr val="000000"/>
              </a:solidFill>
              <a:latin typeface="Helvetica Neue"/>
              <a:ea typeface="Helvetica Neue"/>
              <a:cs typeface="Helvetica Neue"/>
              <a:sym typeface="Helvetica Neue"/>
            </a:endParaRPr>
          </a:p>
        </p:txBody>
      </p:sp>
      <p:sp>
        <p:nvSpPr>
          <p:cNvPr id="472" name="Google Shape;472;p10"/>
          <p:cNvSpPr txBox="1"/>
          <p:nvPr/>
        </p:nvSpPr>
        <p:spPr>
          <a:xfrm>
            <a:off x="3982342" y="3116921"/>
            <a:ext cx="7318200" cy="649800"/>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rgbClr val="000000"/>
              </a:buClr>
              <a:buSzPts val="1800"/>
              <a:buFont typeface="Arial"/>
              <a:buNone/>
            </a:pPr>
            <a:r>
              <a:rPr b="0" i="0" lang="en-GB" sz="1800" u="none" cap="none" strike="noStrike">
                <a:solidFill>
                  <a:srgbClr val="595959"/>
                </a:solidFill>
                <a:latin typeface="Helvetica Neue"/>
                <a:ea typeface="Helvetica Neue"/>
                <a:cs typeface="Helvetica Neue"/>
                <a:sym typeface="Helvetica Neue"/>
              </a:rPr>
              <a:t>Knowing which words and phrases to use, and using them</a:t>
            </a:r>
            <a:endParaRPr b="0" i="0" sz="1800" u="none" cap="none" strike="noStrike">
              <a:solidFill>
                <a:srgbClr val="000000"/>
              </a:solidFill>
              <a:latin typeface="Helvetica Neue"/>
              <a:ea typeface="Helvetica Neue"/>
              <a:cs typeface="Helvetica Neue"/>
              <a:sym typeface="Helvetica Neue"/>
            </a:endParaRPr>
          </a:p>
        </p:txBody>
      </p:sp>
      <p:sp>
        <p:nvSpPr>
          <p:cNvPr id="473" name="Google Shape;473;p10"/>
          <p:cNvSpPr txBox="1"/>
          <p:nvPr/>
        </p:nvSpPr>
        <p:spPr>
          <a:xfrm>
            <a:off x="4076967" y="4138801"/>
            <a:ext cx="7318200" cy="649800"/>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rgbClr val="000000"/>
              </a:buClr>
              <a:buSzPts val="1800"/>
              <a:buFont typeface="Arial"/>
              <a:buNone/>
            </a:pPr>
            <a:r>
              <a:rPr b="0" i="0" lang="en-GB" sz="1800" u="none" cap="none" strike="noStrike">
                <a:solidFill>
                  <a:srgbClr val="595959"/>
                </a:solidFill>
                <a:latin typeface="Helvetica Neue"/>
                <a:ea typeface="Helvetica Neue"/>
                <a:cs typeface="Helvetica Neue"/>
                <a:sym typeface="Helvetica Neue"/>
              </a:rPr>
              <a:t>Making yourself heard, using your voice and body as an instrument</a:t>
            </a:r>
            <a:endParaRPr b="0" i="0" sz="1800" u="none" cap="none" strike="noStrike">
              <a:solidFill>
                <a:srgbClr val="000000"/>
              </a:solidFill>
              <a:latin typeface="Helvetica Neue"/>
              <a:ea typeface="Helvetica Neue"/>
              <a:cs typeface="Helvetica Neue"/>
              <a:sym typeface="Helvetica Neue"/>
            </a:endParaRPr>
          </a:p>
        </p:txBody>
      </p:sp>
      <p:sp>
        <p:nvSpPr>
          <p:cNvPr id="474" name="Google Shape;474;p10"/>
          <p:cNvSpPr txBox="1"/>
          <p:nvPr/>
        </p:nvSpPr>
        <p:spPr>
          <a:xfrm>
            <a:off x="4147317" y="5160682"/>
            <a:ext cx="7318200" cy="649800"/>
          </a:xfrm>
          <a:prstGeom prst="rect">
            <a:avLst/>
          </a:prstGeom>
          <a:noFill/>
          <a:ln>
            <a:noFill/>
          </a:ln>
        </p:spPr>
        <p:txBody>
          <a:bodyPr anchorCtr="0" anchor="t" bIns="72375" lIns="72375" spcFirstLastPara="1" rIns="72375" wrap="square" tIns="72375">
            <a:noAutofit/>
          </a:bodyPr>
          <a:lstStyle/>
          <a:p>
            <a:pPr indent="0" lvl="0" marL="0" marR="0" rtl="0" algn="l">
              <a:lnSpc>
                <a:spcPct val="90000"/>
              </a:lnSpc>
              <a:spcBef>
                <a:spcPts val="0"/>
              </a:spcBef>
              <a:spcAft>
                <a:spcPts val="0"/>
              </a:spcAft>
              <a:buClr>
                <a:srgbClr val="000000"/>
              </a:buClr>
              <a:buSzPts val="1800"/>
              <a:buFont typeface="Arial"/>
              <a:buNone/>
            </a:pPr>
            <a:r>
              <a:rPr b="0" i="0" lang="en-GB" sz="1800" u="none" cap="none" strike="noStrike">
                <a:solidFill>
                  <a:srgbClr val="595959"/>
                </a:solidFill>
                <a:latin typeface="Helvetica Neue"/>
                <a:ea typeface="Helvetica Neue"/>
                <a:cs typeface="Helvetica Neue"/>
                <a:sym typeface="Helvetica Neue"/>
              </a:rPr>
              <a:t>Engaging with the people around you; knowing you have the right to speak</a:t>
            </a:r>
            <a:endParaRPr b="0" i="0" sz="1800" u="none" cap="none" strike="noStrike">
              <a:solidFill>
                <a:srgbClr val="000000"/>
              </a:solidFill>
              <a:latin typeface="Helvetica Neue"/>
              <a:ea typeface="Helvetica Neue"/>
              <a:cs typeface="Helvetica Neue"/>
              <a:sym typeface="Helvetica Neue"/>
            </a:endParaRPr>
          </a:p>
        </p:txBody>
      </p:sp>
      <p:sp>
        <p:nvSpPr>
          <p:cNvPr id="475" name="Google Shape;475;p10"/>
          <p:cNvSpPr/>
          <p:nvPr/>
        </p:nvSpPr>
        <p:spPr>
          <a:xfrm>
            <a:off x="1672850" y="4062500"/>
            <a:ext cx="2309400" cy="577200"/>
          </a:xfrm>
          <a:prstGeom prst="roundRect">
            <a:avLst>
              <a:gd fmla="val 50000" name="adj"/>
            </a:avLst>
          </a:prstGeom>
          <a:solidFill>
            <a:srgbClr val="FF9300">
              <a:alpha val="21176"/>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6" name="Google Shape;476;p10"/>
          <p:cNvSpPr txBox="1"/>
          <p:nvPr/>
        </p:nvSpPr>
        <p:spPr>
          <a:xfrm>
            <a:off x="2212481" y="4156276"/>
            <a:ext cx="1864500" cy="7155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1" i="0" lang="en-GB" sz="2000" u="none" cap="none" strike="noStrike">
                <a:solidFill>
                  <a:srgbClr val="595959"/>
                </a:solidFill>
                <a:latin typeface="Helvetica Neue"/>
                <a:ea typeface="Helvetica Neue"/>
                <a:cs typeface="Helvetica Neue"/>
                <a:sym typeface="Helvetica Neue"/>
              </a:rPr>
              <a:t>Physical</a:t>
            </a:r>
            <a:endParaRPr b="1" i="0" sz="1400" u="none" cap="none" strike="noStrike">
              <a:solidFill>
                <a:srgbClr val="000000"/>
              </a:solidFill>
              <a:latin typeface="Helvetica Neue"/>
              <a:ea typeface="Helvetica Neue"/>
              <a:cs typeface="Helvetica Neue"/>
              <a:sym typeface="Helvetica Neue"/>
            </a:endParaRPr>
          </a:p>
        </p:txBody>
      </p:sp>
      <p:pic>
        <p:nvPicPr>
          <p:cNvPr id="477" name="Google Shape;477;p10"/>
          <p:cNvPicPr preferRelativeResize="0"/>
          <p:nvPr/>
        </p:nvPicPr>
        <p:blipFill rotWithShape="1">
          <a:blip r:embed="rId5">
            <a:alphaModFix/>
          </a:blip>
          <a:srcRect b="0" l="0" r="0" t="0"/>
          <a:stretch/>
        </p:blipFill>
        <p:spPr>
          <a:xfrm>
            <a:off x="1126198" y="3886398"/>
            <a:ext cx="966925" cy="966925"/>
          </a:xfrm>
          <a:prstGeom prst="rect">
            <a:avLst/>
          </a:prstGeom>
          <a:noFill/>
          <a:ln>
            <a:noFill/>
          </a:ln>
        </p:spPr>
      </p:pic>
      <p:sp>
        <p:nvSpPr>
          <p:cNvPr id="478" name="Google Shape;478;p10"/>
          <p:cNvSpPr/>
          <p:nvPr/>
        </p:nvSpPr>
        <p:spPr>
          <a:xfrm>
            <a:off x="1625500" y="5090250"/>
            <a:ext cx="2309400" cy="715500"/>
          </a:xfrm>
          <a:prstGeom prst="roundRect">
            <a:avLst>
              <a:gd fmla="val 50000" name="adj"/>
            </a:avLst>
          </a:prstGeom>
          <a:solidFill>
            <a:srgbClr val="47D1AF">
              <a:alpha val="40784"/>
            </a:srgbClr>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79" name="Google Shape;479;p10"/>
          <p:cNvSpPr txBox="1"/>
          <p:nvPr/>
        </p:nvSpPr>
        <p:spPr>
          <a:xfrm>
            <a:off x="2212469" y="5134701"/>
            <a:ext cx="1864500" cy="7155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2000"/>
              <a:buFont typeface="Arial"/>
              <a:buNone/>
            </a:pPr>
            <a:r>
              <a:rPr b="1" i="0" lang="en-GB" sz="2000" u="none" cap="none" strike="noStrike">
                <a:solidFill>
                  <a:srgbClr val="595959"/>
                </a:solidFill>
                <a:latin typeface="Helvetica Neue"/>
                <a:ea typeface="Helvetica Neue"/>
                <a:cs typeface="Helvetica Neue"/>
                <a:sym typeface="Helvetica Neue"/>
              </a:rPr>
              <a:t>Social &amp; Emotional</a:t>
            </a:r>
            <a:endParaRPr b="1" i="0" sz="1400" u="none" cap="none" strike="noStrike">
              <a:solidFill>
                <a:srgbClr val="000000"/>
              </a:solidFill>
              <a:latin typeface="Helvetica Neue"/>
              <a:ea typeface="Helvetica Neue"/>
              <a:cs typeface="Helvetica Neue"/>
              <a:sym typeface="Helvetica Neue"/>
            </a:endParaRPr>
          </a:p>
        </p:txBody>
      </p:sp>
      <p:pic>
        <p:nvPicPr>
          <p:cNvPr id="480" name="Google Shape;480;p10"/>
          <p:cNvPicPr preferRelativeResize="0"/>
          <p:nvPr/>
        </p:nvPicPr>
        <p:blipFill rotWithShape="1">
          <a:blip r:embed="rId6">
            <a:alphaModFix/>
          </a:blip>
          <a:srcRect b="0" l="0" r="0" t="0"/>
          <a:stretch/>
        </p:blipFill>
        <p:spPr>
          <a:xfrm>
            <a:off x="1126198" y="4940148"/>
            <a:ext cx="966925" cy="959366"/>
          </a:xfrm>
          <a:prstGeom prst="rect">
            <a:avLst/>
          </a:prstGeom>
          <a:noFill/>
          <a:ln>
            <a:noFill/>
          </a:ln>
        </p:spPr>
      </p:pic>
      <p:sp>
        <p:nvSpPr>
          <p:cNvPr id="481" name="Google Shape;481;p10"/>
          <p:cNvSpPr/>
          <p:nvPr/>
        </p:nvSpPr>
        <p:spPr>
          <a:xfrm>
            <a:off x="0" y="6306600"/>
            <a:ext cx="12192000" cy="551400"/>
          </a:xfrm>
          <a:prstGeom prst="rect">
            <a:avLst/>
          </a:prstGeom>
          <a:solidFill>
            <a:srgbClr val="69235C"/>
          </a:solidFill>
          <a:ln cap="flat" cmpd="sng" w="9525">
            <a:solidFill>
              <a:srgbClr val="6923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82" name="Google Shape;482;p10"/>
          <p:cNvPicPr preferRelativeResize="0"/>
          <p:nvPr/>
        </p:nvPicPr>
        <p:blipFill rotWithShape="1">
          <a:blip r:embed="rId7">
            <a:alphaModFix/>
          </a:blip>
          <a:srcRect b="0" l="0" r="0" t="0"/>
          <a:stretch/>
        </p:blipFill>
        <p:spPr>
          <a:xfrm>
            <a:off x="11117923" y="5814975"/>
            <a:ext cx="940700" cy="94070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87" name="Shape 487"/>
        <p:cNvGrpSpPr/>
        <p:nvPr/>
      </p:nvGrpSpPr>
      <p:grpSpPr>
        <a:xfrm>
          <a:off x="0" y="0"/>
          <a:ext cx="0" cy="0"/>
          <a:chOff x="0" y="0"/>
          <a:chExt cx="0" cy="0"/>
        </a:xfrm>
      </p:grpSpPr>
      <p:pic>
        <p:nvPicPr>
          <p:cNvPr id="488" name="Google Shape;488;p11"/>
          <p:cNvPicPr preferRelativeResize="0"/>
          <p:nvPr/>
        </p:nvPicPr>
        <p:blipFill rotWithShape="1">
          <a:blip r:embed="rId3">
            <a:alphaModFix/>
          </a:blip>
          <a:srcRect b="4715" l="11102" r="11093" t="27538"/>
          <a:stretch/>
        </p:blipFill>
        <p:spPr>
          <a:xfrm>
            <a:off x="497488" y="724213"/>
            <a:ext cx="11197027" cy="5484351"/>
          </a:xfrm>
          <a:prstGeom prst="rect">
            <a:avLst/>
          </a:prstGeom>
          <a:noFill/>
          <a:ln>
            <a:noFill/>
          </a:ln>
        </p:spPr>
      </p:pic>
      <p:sp>
        <p:nvSpPr>
          <p:cNvPr id="489" name="Google Shape;489;p11"/>
          <p:cNvSpPr txBox="1"/>
          <p:nvPr/>
        </p:nvSpPr>
        <p:spPr>
          <a:xfrm>
            <a:off x="179450" y="197775"/>
            <a:ext cx="5795100" cy="1011900"/>
          </a:xfrm>
          <a:prstGeom prst="rect">
            <a:avLst/>
          </a:prstGeom>
          <a:solidFill>
            <a:schemeClr val="lt1"/>
          </a:solid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00"/>
              <a:buFont typeface="Arial"/>
              <a:buNone/>
            </a:pPr>
            <a:r>
              <a:rPr b="1" i="0" lang="en-GB" sz="2400" u="none" cap="none" strike="noStrike">
                <a:solidFill>
                  <a:schemeClr val="accent1"/>
                </a:solidFill>
                <a:latin typeface="Helvetica Neue"/>
                <a:ea typeface="Helvetica Neue"/>
                <a:cs typeface="Helvetica Neue"/>
                <a:sym typeface="Helvetica Neue"/>
              </a:rPr>
              <a:t>The Oracy Framework </a:t>
            </a:r>
            <a:endParaRPr b="1" i="0" sz="2400" u="none" cap="none" strike="noStrike">
              <a:solidFill>
                <a:schemeClr val="accen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1" i="0" sz="2400" u="none" cap="none" strike="noStrike">
              <a:solidFill>
                <a:schemeClr val="accen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800"/>
              <a:buFont typeface="Arial"/>
              <a:buNone/>
            </a:pPr>
            <a:r>
              <a:t/>
            </a:r>
            <a:endParaRPr b="1" i="0" sz="2400" u="none" cap="none" strike="noStrike">
              <a:solidFill>
                <a:schemeClr val="accent1"/>
              </a:solidFill>
              <a:latin typeface="Helvetica Neue"/>
              <a:ea typeface="Helvetica Neue"/>
              <a:cs typeface="Helvetica Neue"/>
              <a:sym typeface="Helvetica Neue"/>
            </a:endParaRPr>
          </a:p>
        </p:txBody>
      </p:sp>
      <p:sp>
        <p:nvSpPr>
          <p:cNvPr id="490" name="Google Shape;490;p11"/>
          <p:cNvSpPr/>
          <p:nvPr/>
        </p:nvSpPr>
        <p:spPr>
          <a:xfrm>
            <a:off x="0" y="6306600"/>
            <a:ext cx="12192000" cy="551400"/>
          </a:xfrm>
          <a:prstGeom prst="rect">
            <a:avLst/>
          </a:prstGeom>
          <a:solidFill>
            <a:srgbClr val="69235C"/>
          </a:solidFill>
          <a:ln cap="flat" cmpd="sng" w="9525">
            <a:solidFill>
              <a:srgbClr val="6923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91" name="Google Shape;491;p11"/>
          <p:cNvPicPr preferRelativeResize="0"/>
          <p:nvPr/>
        </p:nvPicPr>
        <p:blipFill rotWithShape="1">
          <a:blip r:embed="rId4">
            <a:alphaModFix/>
          </a:blip>
          <a:srcRect b="0" l="0" r="0" t="0"/>
          <a:stretch/>
        </p:blipFill>
        <p:spPr>
          <a:xfrm>
            <a:off x="11117923" y="5814975"/>
            <a:ext cx="940700" cy="940700"/>
          </a:xfrm>
          <a:prstGeom prst="rect">
            <a:avLst/>
          </a:prstGeom>
          <a:noFill/>
          <a:ln>
            <a:noFill/>
          </a:ln>
        </p:spPr>
      </p:pic>
      <p:pic>
        <p:nvPicPr>
          <p:cNvPr id="492" name="Google Shape;492;p11"/>
          <p:cNvPicPr preferRelativeResize="0"/>
          <p:nvPr/>
        </p:nvPicPr>
        <p:blipFill rotWithShape="1">
          <a:blip r:embed="rId5">
            <a:alphaModFix/>
          </a:blip>
          <a:srcRect b="0" l="0" r="0" t="0"/>
          <a:stretch/>
        </p:blipFill>
        <p:spPr>
          <a:xfrm>
            <a:off x="10644675" y="165624"/>
            <a:ext cx="1501434" cy="1316900"/>
          </a:xfrm>
          <a:prstGeom prst="rect">
            <a:avLst/>
          </a:prstGeom>
          <a:noFill/>
          <a:ln>
            <a:noFill/>
          </a:ln>
        </p:spPr>
      </p:pic>
      <p:sp>
        <p:nvSpPr>
          <p:cNvPr id="493" name="Google Shape;493;p11"/>
          <p:cNvSpPr/>
          <p:nvPr/>
        </p:nvSpPr>
        <p:spPr>
          <a:xfrm>
            <a:off x="274150" y="707975"/>
            <a:ext cx="5981400" cy="79800"/>
          </a:xfrm>
          <a:prstGeom prst="roundRect">
            <a:avLst>
              <a:gd fmla="val 50000" name="adj"/>
            </a:avLst>
          </a:prstGeom>
          <a:solidFill>
            <a:srgbClr val="08AEB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8" name="Shape 498"/>
        <p:cNvGrpSpPr/>
        <p:nvPr/>
      </p:nvGrpSpPr>
      <p:grpSpPr>
        <a:xfrm>
          <a:off x="0" y="0"/>
          <a:ext cx="0" cy="0"/>
          <a:chOff x="0" y="0"/>
          <a:chExt cx="0" cy="0"/>
        </a:xfrm>
      </p:grpSpPr>
      <p:sp>
        <p:nvSpPr>
          <p:cNvPr id="499" name="Google Shape;499;p12"/>
          <p:cNvSpPr/>
          <p:nvPr/>
        </p:nvSpPr>
        <p:spPr>
          <a:xfrm>
            <a:off x="6802101" y="1447063"/>
            <a:ext cx="1498200" cy="1757400"/>
          </a:xfrm>
          <a:prstGeom prst="roundRect">
            <a:avLst>
              <a:gd fmla="val 16667" name="adj"/>
            </a:avLst>
          </a:prstGeom>
          <a:noFill/>
          <a:ln cap="flat" cmpd="sng" w="2857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0" name="Google Shape;500;p12"/>
          <p:cNvSpPr/>
          <p:nvPr/>
        </p:nvSpPr>
        <p:spPr>
          <a:xfrm>
            <a:off x="3840666" y="1396623"/>
            <a:ext cx="1498200" cy="1757400"/>
          </a:xfrm>
          <a:prstGeom prst="roundRect">
            <a:avLst>
              <a:gd fmla="val 16667" name="adj"/>
            </a:avLst>
          </a:prstGeom>
          <a:noFill/>
          <a:ln cap="flat" cmpd="sng" w="28575">
            <a:solidFill>
              <a:schemeClr val="accent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1" name="Google Shape;501;p12"/>
          <p:cNvSpPr txBox="1"/>
          <p:nvPr/>
        </p:nvSpPr>
        <p:spPr>
          <a:xfrm>
            <a:off x="179450" y="197778"/>
            <a:ext cx="9296400" cy="42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00"/>
              <a:buFont typeface="Arial"/>
              <a:buNone/>
            </a:pPr>
            <a:r>
              <a:rPr b="1" i="0" lang="en-GB" sz="2400" u="none" cap="none" strike="noStrike">
                <a:solidFill>
                  <a:schemeClr val="accent1"/>
                </a:solidFill>
                <a:latin typeface="Helvetica Neue"/>
                <a:ea typeface="Helvetica Neue"/>
                <a:cs typeface="Helvetica Neue"/>
                <a:sym typeface="Helvetica Neue"/>
              </a:rPr>
              <a:t>The Oracy Framework - Games</a:t>
            </a:r>
            <a:endParaRPr b="0" i="0" sz="2400" u="none" cap="none" strike="noStrike">
              <a:solidFill>
                <a:schemeClr val="accent1"/>
              </a:solidFill>
              <a:latin typeface="Arial"/>
              <a:ea typeface="Arial"/>
              <a:cs typeface="Arial"/>
              <a:sym typeface="Arial"/>
            </a:endParaRPr>
          </a:p>
        </p:txBody>
      </p:sp>
      <p:sp>
        <p:nvSpPr>
          <p:cNvPr id="502" name="Google Shape;502;p12"/>
          <p:cNvSpPr/>
          <p:nvPr/>
        </p:nvSpPr>
        <p:spPr>
          <a:xfrm>
            <a:off x="274150" y="707975"/>
            <a:ext cx="5981400" cy="79800"/>
          </a:xfrm>
          <a:prstGeom prst="roundRect">
            <a:avLst>
              <a:gd fmla="val 50000" name="adj"/>
            </a:avLst>
          </a:prstGeom>
          <a:solidFill>
            <a:srgbClr val="08AEB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03" name="Google Shape;503;p12"/>
          <p:cNvSpPr txBox="1"/>
          <p:nvPr/>
        </p:nvSpPr>
        <p:spPr>
          <a:xfrm>
            <a:off x="4170500" y="1635115"/>
            <a:ext cx="923100" cy="12645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9600"/>
              <a:buFont typeface="Arial"/>
              <a:buNone/>
            </a:pPr>
            <a:r>
              <a:rPr b="0" i="0" lang="en-GB" sz="9600" u="none" cap="none" strike="noStrike">
                <a:solidFill>
                  <a:schemeClr val="accent3"/>
                </a:solidFill>
                <a:latin typeface="Helvetica Neue"/>
                <a:ea typeface="Helvetica Neue"/>
                <a:cs typeface="Helvetica Neue"/>
                <a:sym typeface="Helvetica Neue"/>
              </a:rPr>
              <a:t>?</a:t>
            </a:r>
            <a:endParaRPr b="0" i="0" sz="9600" u="none" cap="none" strike="noStrike">
              <a:solidFill>
                <a:schemeClr val="accent3"/>
              </a:solidFill>
              <a:latin typeface="Helvetica Neue"/>
              <a:ea typeface="Helvetica Neue"/>
              <a:cs typeface="Helvetica Neue"/>
              <a:sym typeface="Helvetica Neue"/>
            </a:endParaRPr>
          </a:p>
        </p:txBody>
      </p:sp>
      <p:sp>
        <p:nvSpPr>
          <p:cNvPr id="504" name="Google Shape;504;p12"/>
          <p:cNvSpPr txBox="1"/>
          <p:nvPr/>
        </p:nvSpPr>
        <p:spPr>
          <a:xfrm>
            <a:off x="1273992" y="1599658"/>
            <a:ext cx="923100" cy="12645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9600"/>
              <a:buFont typeface="Arial"/>
              <a:buNone/>
            </a:pPr>
            <a:r>
              <a:rPr b="0" i="0" lang="en-GB" sz="9600" u="none" cap="none" strike="noStrike">
                <a:solidFill>
                  <a:schemeClr val="accent5"/>
                </a:solidFill>
                <a:latin typeface="Helvetica Neue"/>
                <a:ea typeface="Helvetica Neue"/>
                <a:cs typeface="Helvetica Neue"/>
                <a:sym typeface="Helvetica Neue"/>
              </a:rPr>
              <a:t>?</a:t>
            </a:r>
            <a:endParaRPr b="0" i="0" sz="9600" u="none" cap="none" strike="noStrike">
              <a:solidFill>
                <a:schemeClr val="accent5"/>
              </a:solidFill>
              <a:latin typeface="Helvetica Neue"/>
              <a:ea typeface="Helvetica Neue"/>
              <a:cs typeface="Helvetica Neue"/>
              <a:sym typeface="Helvetica Neue"/>
            </a:endParaRPr>
          </a:p>
        </p:txBody>
      </p:sp>
      <p:sp>
        <p:nvSpPr>
          <p:cNvPr id="505" name="Google Shape;505;p12"/>
          <p:cNvSpPr txBox="1"/>
          <p:nvPr/>
        </p:nvSpPr>
        <p:spPr>
          <a:xfrm>
            <a:off x="7089662" y="1618448"/>
            <a:ext cx="923100" cy="12645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9600"/>
              <a:buFont typeface="Arial"/>
              <a:buNone/>
            </a:pPr>
            <a:r>
              <a:rPr b="0" i="0" lang="en-GB" sz="9600" u="none" cap="none" strike="noStrike">
                <a:solidFill>
                  <a:schemeClr val="accent6"/>
                </a:solidFill>
                <a:latin typeface="Helvetica Neue"/>
                <a:ea typeface="Helvetica Neue"/>
                <a:cs typeface="Helvetica Neue"/>
                <a:sym typeface="Helvetica Neue"/>
              </a:rPr>
              <a:t>?</a:t>
            </a:r>
            <a:endParaRPr b="0" i="0" sz="9600" u="none" cap="none" strike="noStrike">
              <a:solidFill>
                <a:schemeClr val="accent6"/>
              </a:solidFill>
              <a:latin typeface="Helvetica Neue"/>
              <a:ea typeface="Helvetica Neue"/>
              <a:cs typeface="Helvetica Neue"/>
              <a:sym typeface="Helvetica Neue"/>
            </a:endParaRPr>
          </a:p>
        </p:txBody>
      </p:sp>
      <p:sp>
        <p:nvSpPr>
          <p:cNvPr id="506" name="Google Shape;506;p12"/>
          <p:cNvSpPr/>
          <p:nvPr/>
        </p:nvSpPr>
        <p:spPr>
          <a:xfrm>
            <a:off x="0" y="6306600"/>
            <a:ext cx="12192000" cy="551400"/>
          </a:xfrm>
          <a:prstGeom prst="rect">
            <a:avLst/>
          </a:prstGeom>
          <a:solidFill>
            <a:srgbClr val="69235C"/>
          </a:solidFill>
          <a:ln cap="flat" cmpd="sng" w="9525">
            <a:solidFill>
              <a:srgbClr val="6923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07" name="Google Shape;507;p12"/>
          <p:cNvPicPr preferRelativeResize="0"/>
          <p:nvPr/>
        </p:nvPicPr>
        <p:blipFill rotWithShape="1">
          <a:blip r:embed="rId3">
            <a:alphaModFix/>
          </a:blip>
          <a:srcRect b="0" l="0" r="0" t="0"/>
          <a:stretch/>
        </p:blipFill>
        <p:spPr>
          <a:xfrm>
            <a:off x="11117923" y="5814975"/>
            <a:ext cx="940700" cy="940700"/>
          </a:xfrm>
          <a:prstGeom prst="rect">
            <a:avLst/>
          </a:prstGeom>
          <a:noFill/>
          <a:ln>
            <a:noFill/>
          </a:ln>
        </p:spPr>
      </p:pic>
      <p:sp>
        <p:nvSpPr>
          <p:cNvPr id="508" name="Google Shape;508;p12"/>
          <p:cNvSpPr/>
          <p:nvPr/>
        </p:nvSpPr>
        <p:spPr>
          <a:xfrm>
            <a:off x="9619713" y="1447063"/>
            <a:ext cx="1498200" cy="1757400"/>
          </a:xfrm>
          <a:prstGeom prst="roundRect">
            <a:avLst>
              <a:gd fmla="val 16667" name="adj"/>
            </a:avLst>
          </a:prstGeom>
          <a:noFill/>
          <a:ln cap="flat" cmpd="sng" w="2857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09" name="Google Shape;509;p12"/>
          <p:cNvSpPr/>
          <p:nvPr/>
        </p:nvSpPr>
        <p:spPr>
          <a:xfrm>
            <a:off x="879231" y="1428235"/>
            <a:ext cx="1498200" cy="1757400"/>
          </a:xfrm>
          <a:prstGeom prst="roundRect">
            <a:avLst>
              <a:gd fmla="val 16667" name="adj"/>
            </a:avLst>
          </a:prstGeom>
          <a:noFill/>
          <a:ln cap="flat" cmpd="sng" w="28575">
            <a:solidFill>
              <a:schemeClr val="accent5"/>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510" name="Google Shape;510;p12"/>
          <p:cNvSpPr txBox="1"/>
          <p:nvPr/>
        </p:nvSpPr>
        <p:spPr>
          <a:xfrm>
            <a:off x="9907274" y="1618461"/>
            <a:ext cx="923100" cy="1264500"/>
          </a:xfrm>
          <a:prstGeom prst="rect">
            <a:avLst/>
          </a:prstGeom>
          <a:noFill/>
          <a:ln>
            <a:noFill/>
          </a:ln>
        </p:spPr>
        <p:txBody>
          <a:bodyPr anchorCtr="0" anchor="t" bIns="76200" lIns="76200" spcFirstLastPara="1" rIns="76200" wrap="square" tIns="76200">
            <a:noAutofit/>
          </a:bodyPr>
          <a:lstStyle/>
          <a:p>
            <a:pPr indent="0" lvl="0" marL="0" marR="0" rtl="0" algn="l">
              <a:lnSpc>
                <a:spcPct val="90000"/>
              </a:lnSpc>
              <a:spcBef>
                <a:spcPts val="0"/>
              </a:spcBef>
              <a:spcAft>
                <a:spcPts val="0"/>
              </a:spcAft>
              <a:buClr>
                <a:srgbClr val="000000"/>
              </a:buClr>
              <a:buSzPts val="9600"/>
              <a:buFont typeface="Arial"/>
              <a:buNone/>
            </a:pPr>
            <a:r>
              <a:rPr b="0" i="0" lang="en-GB" sz="9600" u="none" cap="none" strike="noStrike">
                <a:solidFill>
                  <a:schemeClr val="accent4"/>
                </a:solidFill>
                <a:latin typeface="Helvetica Neue"/>
                <a:ea typeface="Helvetica Neue"/>
                <a:cs typeface="Helvetica Neue"/>
                <a:sym typeface="Helvetica Neue"/>
              </a:rPr>
              <a:t>?</a:t>
            </a:r>
            <a:endParaRPr b="0" i="0" sz="9600" u="none" cap="none" strike="noStrike">
              <a:solidFill>
                <a:schemeClr val="accent4"/>
              </a:solidFill>
              <a:latin typeface="Helvetica Neue"/>
              <a:ea typeface="Helvetica Neue"/>
              <a:cs typeface="Helvetica Neue"/>
              <a:sym typeface="Helvetica Neue"/>
            </a:endParaRPr>
          </a:p>
        </p:txBody>
      </p:sp>
      <p:sp>
        <p:nvSpPr>
          <p:cNvPr id="511" name="Google Shape;511;p12"/>
          <p:cNvSpPr txBox="1"/>
          <p:nvPr/>
        </p:nvSpPr>
        <p:spPr>
          <a:xfrm>
            <a:off x="9427563" y="3374586"/>
            <a:ext cx="1882500" cy="17574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000"/>
              <a:buFont typeface="Arial"/>
              <a:buNone/>
            </a:pPr>
            <a:r>
              <a:rPr b="1" i="0" lang="en-GB" sz="3000" u="none" cap="none" strike="noStrike">
                <a:solidFill>
                  <a:srgbClr val="660066"/>
                </a:solidFill>
                <a:latin typeface="Helvetica Neue"/>
                <a:ea typeface="Helvetica Neue"/>
                <a:cs typeface="Helvetica Neue"/>
                <a:sym typeface="Helvetica Neue"/>
              </a:rPr>
              <a:t>1 - 20 game</a:t>
            </a:r>
            <a:endParaRPr b="1" i="0" sz="3000" u="none" cap="none" strike="noStrike">
              <a:solidFill>
                <a:srgbClr val="660066"/>
              </a:solidFill>
              <a:latin typeface="Helvetica Neue"/>
              <a:ea typeface="Helvetica Neue"/>
              <a:cs typeface="Helvetica Neue"/>
              <a:sym typeface="Helvetica Neue"/>
            </a:endParaRPr>
          </a:p>
        </p:txBody>
      </p:sp>
      <p:sp>
        <p:nvSpPr>
          <p:cNvPr id="512" name="Google Shape;512;p12"/>
          <p:cNvSpPr txBox="1"/>
          <p:nvPr/>
        </p:nvSpPr>
        <p:spPr>
          <a:xfrm>
            <a:off x="6309250" y="3500377"/>
            <a:ext cx="2504400" cy="17574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000"/>
              <a:buFont typeface="Arial"/>
              <a:buNone/>
            </a:pPr>
            <a:r>
              <a:rPr b="1" i="0" lang="en-GB" sz="3000" u="none" cap="none" strike="noStrike">
                <a:solidFill>
                  <a:srgbClr val="660066"/>
                </a:solidFill>
                <a:latin typeface="Helvetica Neue"/>
                <a:ea typeface="Helvetica Neue"/>
                <a:cs typeface="Helvetica Neue"/>
                <a:sym typeface="Helvetica Neue"/>
              </a:rPr>
              <a:t>If I ruled the world</a:t>
            </a:r>
            <a:endParaRPr b="1" i="0" sz="3000" u="none" cap="none" strike="noStrike">
              <a:solidFill>
                <a:srgbClr val="660066"/>
              </a:solidFill>
              <a:latin typeface="Helvetica Neue"/>
              <a:ea typeface="Helvetica Neue"/>
              <a:cs typeface="Helvetica Neue"/>
              <a:sym typeface="Helvetica Neue"/>
            </a:endParaRPr>
          </a:p>
        </p:txBody>
      </p:sp>
      <p:sp>
        <p:nvSpPr>
          <p:cNvPr id="513" name="Google Shape;513;p12"/>
          <p:cNvSpPr txBox="1"/>
          <p:nvPr/>
        </p:nvSpPr>
        <p:spPr>
          <a:xfrm>
            <a:off x="3264850" y="3632837"/>
            <a:ext cx="2504400" cy="17574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000"/>
              <a:buFont typeface="Arial"/>
              <a:buNone/>
            </a:pPr>
            <a:r>
              <a:rPr b="1" i="0" lang="en-GB" sz="3000" u="none" cap="none" strike="noStrike">
                <a:solidFill>
                  <a:srgbClr val="660066"/>
                </a:solidFill>
                <a:latin typeface="Helvetica Neue"/>
                <a:ea typeface="Helvetica Neue"/>
                <a:cs typeface="Helvetica Neue"/>
                <a:sym typeface="Helvetica Neue"/>
              </a:rPr>
              <a:t>Articulate</a:t>
            </a:r>
            <a:endParaRPr b="1" i="0" sz="3000" u="none" cap="none" strike="noStrike">
              <a:solidFill>
                <a:srgbClr val="660066"/>
              </a:solidFill>
              <a:latin typeface="Helvetica Neue"/>
              <a:ea typeface="Helvetica Neue"/>
              <a:cs typeface="Helvetica Neue"/>
              <a:sym typeface="Helvetica Neue"/>
            </a:endParaRPr>
          </a:p>
        </p:txBody>
      </p:sp>
      <p:sp>
        <p:nvSpPr>
          <p:cNvPr id="514" name="Google Shape;514;p12"/>
          <p:cNvSpPr txBox="1"/>
          <p:nvPr/>
        </p:nvSpPr>
        <p:spPr>
          <a:xfrm>
            <a:off x="274150" y="3481549"/>
            <a:ext cx="2504400" cy="17574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3000"/>
              <a:buFont typeface="Arial"/>
              <a:buNone/>
            </a:pPr>
            <a:r>
              <a:rPr b="1" i="0" lang="en-GB" sz="3000" u="none" cap="none" strike="noStrike">
                <a:solidFill>
                  <a:srgbClr val="660066"/>
                </a:solidFill>
                <a:latin typeface="Helvetica Neue"/>
                <a:ea typeface="Helvetica Neue"/>
                <a:cs typeface="Helvetica Neue"/>
                <a:sym typeface="Helvetica Neue"/>
              </a:rPr>
              <a:t>Which emotion? </a:t>
            </a:r>
            <a:endParaRPr b="1" i="0" sz="3000" u="none" cap="none" strike="noStrike">
              <a:solidFill>
                <a:srgbClr val="660066"/>
              </a:solidFill>
              <a:latin typeface="Helvetica Neue"/>
              <a:ea typeface="Helvetica Neue"/>
              <a:cs typeface="Helvetica Neue"/>
              <a:sym typeface="Helvetica Neue"/>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18" name="Shape 518"/>
        <p:cNvGrpSpPr/>
        <p:nvPr/>
      </p:nvGrpSpPr>
      <p:grpSpPr>
        <a:xfrm>
          <a:off x="0" y="0"/>
          <a:ext cx="0" cy="0"/>
          <a:chOff x="0" y="0"/>
          <a:chExt cx="0" cy="0"/>
        </a:xfrm>
      </p:grpSpPr>
      <p:pic>
        <p:nvPicPr>
          <p:cNvPr id="519" name="Google Shape;519;p13"/>
          <p:cNvPicPr preferRelativeResize="0"/>
          <p:nvPr/>
        </p:nvPicPr>
        <p:blipFill rotWithShape="1">
          <a:blip r:embed="rId3">
            <a:alphaModFix/>
          </a:blip>
          <a:srcRect b="4715" l="11102" r="11093" t="27538"/>
          <a:stretch/>
        </p:blipFill>
        <p:spPr>
          <a:xfrm>
            <a:off x="2175434" y="1051550"/>
            <a:ext cx="7841126" cy="3840626"/>
          </a:xfrm>
          <a:prstGeom prst="rect">
            <a:avLst/>
          </a:prstGeom>
          <a:noFill/>
          <a:ln>
            <a:noFill/>
          </a:ln>
        </p:spPr>
      </p:pic>
      <p:sp>
        <p:nvSpPr>
          <p:cNvPr id="520" name="Google Shape;520;p13"/>
          <p:cNvSpPr/>
          <p:nvPr/>
        </p:nvSpPr>
        <p:spPr>
          <a:xfrm>
            <a:off x="-11800" y="6480400"/>
            <a:ext cx="12215600" cy="377600"/>
          </a:xfrm>
          <a:prstGeom prst="rect">
            <a:avLst/>
          </a:prstGeom>
          <a:solidFill>
            <a:srgbClr val="69235C"/>
          </a:solidFill>
          <a:ln cap="flat" cmpd="sng" w="9525">
            <a:solidFill>
              <a:srgbClr val="69235C"/>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21" name="Google Shape;521;p13"/>
          <p:cNvSpPr txBox="1"/>
          <p:nvPr/>
        </p:nvSpPr>
        <p:spPr>
          <a:xfrm>
            <a:off x="274150" y="139575"/>
            <a:ext cx="5238900" cy="1233000"/>
          </a:xfrm>
          <a:prstGeom prst="rect">
            <a:avLst/>
          </a:prstGeom>
          <a:solidFill>
            <a:schemeClr val="lt1"/>
          </a:solidFill>
          <a:ln>
            <a:noFill/>
          </a:ln>
        </p:spPr>
        <p:txBody>
          <a:bodyPr anchorCtr="0" anchor="t"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accent1"/>
                </a:solidFill>
                <a:latin typeface="Helvetica Neue"/>
                <a:ea typeface="Helvetica Neue"/>
                <a:cs typeface="Helvetica Neue"/>
                <a:sym typeface="Helvetica Neue"/>
              </a:rPr>
              <a:t>Using the Oracy Framework</a:t>
            </a:r>
            <a:endParaRPr b="1" i="0" sz="2400" u="none" cap="none" strike="noStrike">
              <a:solidFill>
                <a:schemeClr val="accen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accen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400"/>
              <a:buFont typeface="Arial"/>
              <a:buNone/>
            </a:pPr>
            <a:r>
              <a:t/>
            </a:r>
            <a:endParaRPr b="1" i="0" sz="2400" u="none" cap="none" strike="noStrike">
              <a:solidFill>
                <a:schemeClr val="accent1"/>
              </a:solidFill>
              <a:latin typeface="Helvetica Neue"/>
              <a:ea typeface="Helvetica Neue"/>
              <a:cs typeface="Helvetica Neue"/>
              <a:sym typeface="Helvetica Neue"/>
            </a:endParaRPr>
          </a:p>
        </p:txBody>
      </p:sp>
      <p:pic>
        <p:nvPicPr>
          <p:cNvPr id="522" name="Google Shape;522;p13"/>
          <p:cNvPicPr preferRelativeResize="0"/>
          <p:nvPr/>
        </p:nvPicPr>
        <p:blipFill rotWithShape="1">
          <a:blip r:embed="rId4">
            <a:alphaModFix/>
          </a:blip>
          <a:srcRect b="0" l="0" r="0" t="0"/>
          <a:stretch/>
        </p:blipFill>
        <p:spPr>
          <a:xfrm>
            <a:off x="10957133" y="5668367"/>
            <a:ext cx="1134367" cy="1134367"/>
          </a:xfrm>
          <a:prstGeom prst="rect">
            <a:avLst/>
          </a:prstGeom>
          <a:noFill/>
          <a:ln>
            <a:noFill/>
          </a:ln>
        </p:spPr>
      </p:pic>
      <p:sp>
        <p:nvSpPr>
          <p:cNvPr id="523" name="Google Shape;523;p13"/>
          <p:cNvSpPr txBox="1"/>
          <p:nvPr/>
        </p:nvSpPr>
        <p:spPr>
          <a:xfrm>
            <a:off x="826167" y="4950725"/>
            <a:ext cx="9656400" cy="1851900"/>
          </a:xfrm>
          <a:prstGeom prst="rect">
            <a:avLst/>
          </a:prstGeom>
          <a:noFill/>
          <a:ln>
            <a:noFill/>
          </a:ln>
        </p:spPr>
        <p:txBody>
          <a:bodyPr anchorCtr="0" anchor="t" bIns="121900" lIns="121900" spcFirstLastPara="1" rIns="121900" wrap="square" tIns="121900">
            <a:noAutofit/>
          </a:bodyPr>
          <a:lstStyle/>
          <a:p>
            <a:pPr indent="-419100" lvl="0" marL="609600" marR="0" rtl="0" algn="l">
              <a:lnSpc>
                <a:spcPct val="100000"/>
              </a:lnSpc>
              <a:spcBef>
                <a:spcPts val="0"/>
              </a:spcBef>
              <a:spcAft>
                <a:spcPts val="0"/>
              </a:spcAft>
              <a:buClr>
                <a:srgbClr val="434343"/>
              </a:buClr>
              <a:buSzPts val="1800"/>
              <a:buFont typeface="Helvetica Neue"/>
              <a:buChar char="●"/>
            </a:pPr>
            <a:r>
              <a:rPr b="0" i="0" lang="en-GB" sz="1800" u="none" cap="none" strike="noStrike">
                <a:solidFill>
                  <a:srgbClr val="434343"/>
                </a:solidFill>
                <a:latin typeface="Helvetica Neue"/>
                <a:ea typeface="Helvetica Neue"/>
                <a:cs typeface="Helvetica Neue"/>
                <a:sym typeface="Helvetica Neue"/>
              </a:rPr>
              <a:t>Creating a shared language </a:t>
            </a:r>
            <a:endParaRPr b="0" i="0" sz="1800" u="none" cap="none" strike="noStrike">
              <a:solidFill>
                <a:srgbClr val="434343"/>
              </a:solidFill>
              <a:latin typeface="Helvetica Neue"/>
              <a:ea typeface="Helvetica Neue"/>
              <a:cs typeface="Helvetica Neue"/>
              <a:sym typeface="Helvetica Neue"/>
            </a:endParaRPr>
          </a:p>
          <a:p>
            <a:pPr indent="-419100" lvl="0" marL="609600" marR="0" rtl="0" algn="l">
              <a:lnSpc>
                <a:spcPct val="100000"/>
              </a:lnSpc>
              <a:spcBef>
                <a:spcPts val="1000"/>
              </a:spcBef>
              <a:spcAft>
                <a:spcPts val="0"/>
              </a:spcAft>
              <a:buClr>
                <a:srgbClr val="434343"/>
              </a:buClr>
              <a:buSzPts val="1800"/>
              <a:buFont typeface="Helvetica Neue"/>
              <a:buChar char="●"/>
            </a:pPr>
            <a:r>
              <a:rPr b="0" i="0" lang="en-GB" sz="1800" u="none" cap="none" strike="noStrike">
                <a:solidFill>
                  <a:srgbClr val="434343"/>
                </a:solidFill>
                <a:latin typeface="Helvetica Neue"/>
                <a:ea typeface="Helvetica Neue"/>
                <a:cs typeface="Helvetica Neue"/>
                <a:sym typeface="Helvetica Neue"/>
              </a:rPr>
              <a:t>Diagnostic and planning tool</a:t>
            </a:r>
            <a:endParaRPr b="0" i="0" sz="1800" u="none" cap="none" strike="noStrike">
              <a:solidFill>
                <a:srgbClr val="434343"/>
              </a:solidFill>
              <a:latin typeface="Helvetica Neue"/>
              <a:ea typeface="Helvetica Neue"/>
              <a:cs typeface="Helvetica Neue"/>
              <a:sym typeface="Helvetica Neue"/>
            </a:endParaRPr>
          </a:p>
          <a:p>
            <a:pPr indent="-419100" lvl="0" marL="609600" marR="0" rtl="0" algn="l">
              <a:lnSpc>
                <a:spcPct val="100000"/>
              </a:lnSpc>
              <a:spcBef>
                <a:spcPts val="1000"/>
              </a:spcBef>
              <a:spcAft>
                <a:spcPts val="1000"/>
              </a:spcAft>
              <a:buClr>
                <a:srgbClr val="434343"/>
              </a:buClr>
              <a:buSzPts val="1800"/>
              <a:buFont typeface="Helvetica Neue"/>
              <a:buChar char="●"/>
            </a:pPr>
            <a:r>
              <a:rPr b="0" i="0" lang="en-GB" sz="1800" u="none" cap="none" strike="noStrike">
                <a:solidFill>
                  <a:srgbClr val="434343"/>
                </a:solidFill>
                <a:latin typeface="Helvetica Neue"/>
                <a:ea typeface="Helvetica Neue"/>
                <a:cs typeface="Helvetica Neue"/>
                <a:sym typeface="Helvetica Neue"/>
              </a:rPr>
              <a:t>Setting success criteria for talk, and providing feedback</a:t>
            </a:r>
            <a:endParaRPr b="0" i="0" sz="1800" u="none" cap="none" strike="noStrike">
              <a:solidFill>
                <a:srgbClr val="434343"/>
              </a:solidFill>
              <a:latin typeface="Helvetica Neue"/>
              <a:ea typeface="Helvetica Neue"/>
              <a:cs typeface="Helvetica Neue"/>
              <a:sym typeface="Helvetica Neue"/>
            </a:endParaRPr>
          </a:p>
        </p:txBody>
      </p:sp>
      <p:sp>
        <p:nvSpPr>
          <p:cNvPr id="524" name="Google Shape;524;p13"/>
          <p:cNvSpPr/>
          <p:nvPr/>
        </p:nvSpPr>
        <p:spPr>
          <a:xfrm>
            <a:off x="274150" y="707975"/>
            <a:ext cx="5981400" cy="79800"/>
          </a:xfrm>
          <a:prstGeom prst="roundRect">
            <a:avLst>
              <a:gd fmla="val 50000" name="adj"/>
            </a:avLst>
          </a:prstGeom>
          <a:solidFill>
            <a:srgbClr val="08AEB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29" name="Shape 529"/>
        <p:cNvGrpSpPr/>
        <p:nvPr/>
      </p:nvGrpSpPr>
      <p:grpSpPr>
        <a:xfrm>
          <a:off x="0" y="0"/>
          <a:ext cx="0" cy="0"/>
          <a:chOff x="0" y="0"/>
          <a:chExt cx="0" cy="0"/>
        </a:xfrm>
      </p:grpSpPr>
      <p:sp>
        <p:nvSpPr>
          <p:cNvPr id="530" name="Google Shape;530;p14"/>
          <p:cNvSpPr/>
          <p:nvPr/>
        </p:nvSpPr>
        <p:spPr>
          <a:xfrm>
            <a:off x="0" y="6306600"/>
            <a:ext cx="12192000" cy="551400"/>
          </a:xfrm>
          <a:prstGeom prst="rect">
            <a:avLst/>
          </a:prstGeom>
          <a:solidFill>
            <a:srgbClr val="69235C"/>
          </a:solidFill>
          <a:ln cap="flat" cmpd="sng" w="9525">
            <a:solidFill>
              <a:srgbClr val="6923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531" name="Google Shape;531;p14"/>
          <p:cNvSpPr txBox="1"/>
          <p:nvPr/>
        </p:nvSpPr>
        <p:spPr>
          <a:xfrm>
            <a:off x="179450" y="203378"/>
            <a:ext cx="9296400" cy="42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2400" u="none" cap="none" strike="noStrike">
              <a:solidFill>
                <a:schemeClr val="dk1"/>
              </a:solidFill>
              <a:latin typeface="Arial"/>
              <a:ea typeface="Arial"/>
              <a:cs typeface="Arial"/>
              <a:sym typeface="Arial"/>
            </a:endParaRPr>
          </a:p>
        </p:txBody>
      </p:sp>
      <p:pic>
        <p:nvPicPr>
          <p:cNvPr id="532" name="Google Shape;532;p14"/>
          <p:cNvPicPr preferRelativeResize="0"/>
          <p:nvPr/>
        </p:nvPicPr>
        <p:blipFill rotWithShape="1">
          <a:blip r:embed="rId3">
            <a:alphaModFix/>
          </a:blip>
          <a:srcRect b="0" l="0" r="0" t="0"/>
          <a:stretch/>
        </p:blipFill>
        <p:spPr>
          <a:xfrm>
            <a:off x="11117923" y="5814975"/>
            <a:ext cx="940700" cy="940700"/>
          </a:xfrm>
          <a:prstGeom prst="rect">
            <a:avLst/>
          </a:prstGeom>
          <a:noFill/>
          <a:ln>
            <a:noFill/>
          </a:ln>
        </p:spPr>
      </p:pic>
      <p:pic>
        <p:nvPicPr>
          <p:cNvPr id="533" name="Google Shape;533;p14"/>
          <p:cNvPicPr preferRelativeResize="0"/>
          <p:nvPr/>
        </p:nvPicPr>
        <p:blipFill rotWithShape="1">
          <a:blip r:embed="rId4">
            <a:alphaModFix/>
          </a:blip>
          <a:srcRect b="0" l="0" r="9428" t="12869"/>
          <a:stretch/>
        </p:blipFill>
        <p:spPr>
          <a:xfrm>
            <a:off x="6716123" y="472348"/>
            <a:ext cx="4704163" cy="2707779"/>
          </a:xfrm>
          <a:prstGeom prst="rect">
            <a:avLst/>
          </a:prstGeom>
          <a:noFill/>
          <a:ln>
            <a:noFill/>
          </a:ln>
        </p:spPr>
      </p:pic>
      <p:pic>
        <p:nvPicPr>
          <p:cNvPr id="534" name="Google Shape;534;p14"/>
          <p:cNvPicPr preferRelativeResize="0"/>
          <p:nvPr/>
        </p:nvPicPr>
        <p:blipFill rotWithShape="1">
          <a:blip r:embed="rId5">
            <a:alphaModFix/>
          </a:blip>
          <a:srcRect b="0" l="0" r="0" t="0"/>
          <a:stretch/>
        </p:blipFill>
        <p:spPr>
          <a:xfrm>
            <a:off x="384263" y="203371"/>
            <a:ext cx="5825647" cy="3245726"/>
          </a:xfrm>
          <a:prstGeom prst="rect">
            <a:avLst/>
          </a:prstGeom>
          <a:noFill/>
          <a:ln cap="flat" cmpd="sng" w="9525">
            <a:solidFill>
              <a:schemeClr val="accent2"/>
            </a:solidFill>
            <a:prstDash val="solid"/>
            <a:round/>
            <a:headEnd len="sm" w="sm" type="none"/>
            <a:tailEnd len="sm" w="sm" type="none"/>
          </a:ln>
        </p:spPr>
      </p:pic>
      <p:pic>
        <p:nvPicPr>
          <p:cNvPr id="535" name="Google Shape;535;p14"/>
          <p:cNvPicPr preferRelativeResize="0"/>
          <p:nvPr/>
        </p:nvPicPr>
        <p:blipFill rotWithShape="1">
          <a:blip r:embed="rId6">
            <a:alphaModFix/>
          </a:blip>
          <a:srcRect b="0" l="0" r="0" t="0"/>
          <a:stretch/>
        </p:blipFill>
        <p:spPr>
          <a:xfrm>
            <a:off x="5450985" y="2487399"/>
            <a:ext cx="2356165" cy="3431299"/>
          </a:xfrm>
          <a:prstGeom prst="rect">
            <a:avLst/>
          </a:prstGeom>
          <a:noFill/>
          <a:ln cap="flat" cmpd="sng" w="9525">
            <a:solidFill>
              <a:schemeClr val="accent2"/>
            </a:solidFill>
            <a:prstDash val="solid"/>
            <a:round/>
            <a:headEnd len="sm" w="sm" type="none"/>
            <a:tailEnd len="sm" w="sm" type="none"/>
          </a:ln>
        </p:spPr>
      </p:pic>
      <p:pic>
        <p:nvPicPr>
          <p:cNvPr id="536" name="Google Shape;536;p14"/>
          <p:cNvPicPr preferRelativeResize="0"/>
          <p:nvPr/>
        </p:nvPicPr>
        <p:blipFill rotWithShape="1">
          <a:blip r:embed="rId7">
            <a:alphaModFix/>
          </a:blip>
          <a:srcRect b="0" l="0" r="0" t="0"/>
          <a:stretch/>
        </p:blipFill>
        <p:spPr>
          <a:xfrm>
            <a:off x="8467475" y="2887199"/>
            <a:ext cx="2650450" cy="3031500"/>
          </a:xfrm>
          <a:prstGeom prst="rect">
            <a:avLst/>
          </a:prstGeom>
          <a:noFill/>
          <a:ln cap="flat" cmpd="sng" w="9525">
            <a:solidFill>
              <a:schemeClr val="accent2"/>
            </a:solidFill>
            <a:prstDash val="solid"/>
            <a:round/>
            <a:headEnd len="sm" w="sm" type="none"/>
            <a:tailEnd len="sm" w="sm" type="none"/>
          </a:ln>
        </p:spPr>
      </p:pic>
      <p:pic>
        <p:nvPicPr>
          <p:cNvPr id="537" name="Google Shape;537;p14"/>
          <p:cNvPicPr preferRelativeResize="0"/>
          <p:nvPr/>
        </p:nvPicPr>
        <p:blipFill rotWithShape="1">
          <a:blip r:embed="rId8">
            <a:alphaModFix/>
          </a:blip>
          <a:srcRect b="22139" l="9165" r="11064" t="7974"/>
          <a:stretch/>
        </p:blipFill>
        <p:spPr>
          <a:xfrm>
            <a:off x="1788700" y="3180125"/>
            <a:ext cx="2471549" cy="2805025"/>
          </a:xfrm>
          <a:prstGeom prst="rect">
            <a:avLst/>
          </a:prstGeom>
          <a:noFill/>
          <a:ln cap="flat" cmpd="sng" w="9525">
            <a:solidFill>
              <a:schemeClr val="accent2"/>
            </a:solidFill>
            <a:prstDash val="solid"/>
            <a:round/>
            <a:headEnd len="sm" w="sm" type="none"/>
            <a:tailEnd len="sm" w="sm" type="none"/>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42" name="Shape 542"/>
        <p:cNvGrpSpPr/>
        <p:nvPr/>
      </p:nvGrpSpPr>
      <p:grpSpPr>
        <a:xfrm>
          <a:off x="0" y="0"/>
          <a:ext cx="0" cy="0"/>
          <a:chOff x="0" y="0"/>
          <a:chExt cx="0" cy="0"/>
        </a:xfrm>
      </p:grpSpPr>
      <p:sp>
        <p:nvSpPr>
          <p:cNvPr id="543" name="Google Shape;543;p15"/>
          <p:cNvSpPr/>
          <p:nvPr/>
        </p:nvSpPr>
        <p:spPr>
          <a:xfrm>
            <a:off x="0" y="6306600"/>
            <a:ext cx="12192000" cy="551400"/>
          </a:xfrm>
          <a:prstGeom prst="rect">
            <a:avLst/>
          </a:prstGeom>
          <a:solidFill>
            <a:srgbClr val="69235C"/>
          </a:solidFill>
          <a:ln cap="flat" cmpd="sng" w="9525">
            <a:solidFill>
              <a:srgbClr val="6923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4" name="Google Shape;544;p15"/>
          <p:cNvPicPr preferRelativeResize="0"/>
          <p:nvPr/>
        </p:nvPicPr>
        <p:blipFill rotWithShape="1">
          <a:blip r:embed="rId3">
            <a:alphaModFix/>
          </a:blip>
          <a:srcRect b="0" l="0" r="0" t="0"/>
          <a:stretch/>
        </p:blipFill>
        <p:spPr>
          <a:xfrm>
            <a:off x="11117923" y="5814975"/>
            <a:ext cx="940700" cy="940700"/>
          </a:xfrm>
          <a:prstGeom prst="rect">
            <a:avLst/>
          </a:prstGeom>
          <a:noFill/>
          <a:ln>
            <a:noFill/>
          </a:ln>
        </p:spPr>
      </p:pic>
      <p:sp>
        <p:nvSpPr>
          <p:cNvPr id="545" name="Google Shape;545;p15"/>
          <p:cNvSpPr txBox="1"/>
          <p:nvPr/>
        </p:nvSpPr>
        <p:spPr>
          <a:xfrm>
            <a:off x="179450" y="203378"/>
            <a:ext cx="9296400" cy="42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00"/>
              <a:buFont typeface="Arial"/>
              <a:buNone/>
            </a:pPr>
            <a:r>
              <a:rPr b="1" i="0" lang="en-GB" sz="2400" u="none" cap="none" strike="noStrike">
                <a:solidFill>
                  <a:schemeClr val="accent1"/>
                </a:solidFill>
                <a:latin typeface="Helvetica Neue"/>
                <a:ea typeface="Helvetica Neue"/>
                <a:cs typeface="Helvetica Neue"/>
                <a:sym typeface="Helvetica Neue"/>
              </a:rPr>
              <a:t>Reflection</a:t>
            </a:r>
            <a:endParaRPr b="0" i="0" sz="2400" u="none" cap="none" strike="noStrike">
              <a:solidFill>
                <a:schemeClr val="accent1"/>
              </a:solidFill>
              <a:latin typeface="Arial"/>
              <a:ea typeface="Arial"/>
              <a:cs typeface="Arial"/>
              <a:sym typeface="Arial"/>
            </a:endParaRPr>
          </a:p>
        </p:txBody>
      </p:sp>
      <p:sp>
        <p:nvSpPr>
          <p:cNvPr id="546" name="Google Shape;546;p15"/>
          <p:cNvSpPr/>
          <p:nvPr/>
        </p:nvSpPr>
        <p:spPr>
          <a:xfrm>
            <a:off x="274150" y="707975"/>
            <a:ext cx="5981400" cy="79800"/>
          </a:xfrm>
          <a:prstGeom prst="roundRect">
            <a:avLst>
              <a:gd fmla="val 50000" name="adj"/>
            </a:avLst>
          </a:prstGeom>
          <a:solidFill>
            <a:srgbClr val="08AEB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547" name="Google Shape;547;p15"/>
          <p:cNvPicPr preferRelativeResize="0"/>
          <p:nvPr/>
        </p:nvPicPr>
        <p:blipFill rotWithShape="1">
          <a:blip r:embed="rId4">
            <a:alphaModFix/>
          </a:blip>
          <a:srcRect b="0" l="0" r="0" t="0"/>
          <a:stretch/>
        </p:blipFill>
        <p:spPr>
          <a:xfrm>
            <a:off x="866775" y="1718312"/>
            <a:ext cx="3118513" cy="2303700"/>
          </a:xfrm>
          <a:prstGeom prst="rect">
            <a:avLst/>
          </a:prstGeom>
          <a:noFill/>
          <a:ln>
            <a:noFill/>
          </a:ln>
        </p:spPr>
      </p:pic>
      <p:sp>
        <p:nvSpPr>
          <p:cNvPr id="548" name="Google Shape;548;p15"/>
          <p:cNvSpPr txBox="1"/>
          <p:nvPr/>
        </p:nvSpPr>
        <p:spPr>
          <a:xfrm>
            <a:off x="4303075" y="1718312"/>
            <a:ext cx="6814848" cy="1782900"/>
          </a:xfrm>
          <a:prstGeom prst="rect">
            <a:avLst/>
          </a:prstGeom>
          <a:noFill/>
          <a:ln>
            <a:noFill/>
          </a:ln>
        </p:spPr>
        <p:txBody>
          <a:bodyPr anchorCtr="0" anchor="t" bIns="91425" lIns="91425" spcFirstLastPara="1" rIns="91425" wrap="square" tIns="91425">
            <a:noAutofit/>
          </a:bodyPr>
          <a:lstStyle/>
          <a:p>
            <a:pPr indent="-342900" lvl="0" marL="444500" marR="0" rtl="0" algn="l">
              <a:lnSpc>
                <a:spcPct val="100000"/>
              </a:lnSpc>
              <a:spcBef>
                <a:spcPts val="0"/>
              </a:spcBef>
              <a:spcAft>
                <a:spcPts val="0"/>
              </a:spcAft>
              <a:buClr>
                <a:srgbClr val="000000"/>
              </a:buClr>
              <a:buSzPts val="2000"/>
              <a:buFont typeface="Arial"/>
              <a:buChar char="•"/>
            </a:pPr>
            <a:r>
              <a:rPr b="0" i="0" lang="en-GB" sz="2400" u="none" cap="none" strike="noStrike">
                <a:solidFill>
                  <a:srgbClr val="000000"/>
                </a:solidFill>
                <a:latin typeface="Helvetica Neue"/>
                <a:ea typeface="Helvetica Neue"/>
                <a:cs typeface="Helvetica Neue"/>
                <a:sym typeface="Helvetica Neue"/>
              </a:rPr>
              <a:t>Has you understanding of what oracy is changed at all?</a:t>
            </a:r>
            <a:endParaRPr b="0" i="0" sz="2400" u="none" cap="none" strike="noStrike">
              <a:solidFill>
                <a:srgbClr val="000000"/>
              </a:solidFill>
              <a:latin typeface="Helvetica Neue"/>
              <a:ea typeface="Helvetica Neue"/>
              <a:cs typeface="Helvetica Neue"/>
              <a:sym typeface="Helvetica Neue"/>
            </a:endParaRPr>
          </a:p>
          <a:p>
            <a:pPr indent="0" lvl="0" marL="101600" marR="0" rtl="0" algn="l">
              <a:lnSpc>
                <a:spcPct val="100000"/>
              </a:lnSpc>
              <a:spcBef>
                <a:spcPts val="0"/>
              </a:spcBef>
              <a:spcAft>
                <a:spcPts val="0"/>
              </a:spcAft>
              <a:buNone/>
            </a:pPr>
            <a:r>
              <a:t/>
            </a:r>
            <a:endParaRPr b="0" i="0" sz="2400" u="none" cap="none" strike="noStrike">
              <a:solidFill>
                <a:srgbClr val="000000"/>
              </a:solidFill>
              <a:latin typeface="Helvetica Neue"/>
              <a:ea typeface="Helvetica Neue"/>
              <a:cs typeface="Helvetica Neue"/>
              <a:sym typeface="Helvetica Neue"/>
            </a:endParaRPr>
          </a:p>
          <a:p>
            <a:pPr indent="-342900" lvl="0" marL="444500" marR="0" rtl="0" algn="l">
              <a:lnSpc>
                <a:spcPct val="100000"/>
              </a:lnSpc>
              <a:spcBef>
                <a:spcPts val="0"/>
              </a:spcBef>
              <a:spcAft>
                <a:spcPts val="0"/>
              </a:spcAft>
              <a:buClr>
                <a:srgbClr val="000000"/>
              </a:buClr>
              <a:buSzPts val="2000"/>
              <a:buFont typeface="Arial"/>
              <a:buChar char="•"/>
            </a:pPr>
            <a:r>
              <a:rPr b="0" i="0" lang="en-GB" sz="2400" u="none" cap="none" strike="noStrike">
                <a:solidFill>
                  <a:srgbClr val="000000"/>
                </a:solidFill>
                <a:latin typeface="Helvetica Neue"/>
                <a:ea typeface="Helvetica Neue"/>
                <a:cs typeface="Helvetica Neue"/>
                <a:sym typeface="Helvetica Neue"/>
              </a:rPr>
              <a:t>Why do you think oracy would be important for your students?</a:t>
            </a:r>
            <a:endParaRPr/>
          </a:p>
          <a:p>
            <a:pPr indent="0" lvl="0" marL="101600" marR="0" rtl="0" algn="l">
              <a:lnSpc>
                <a:spcPct val="100000"/>
              </a:lnSpc>
              <a:spcBef>
                <a:spcPts val="0"/>
              </a:spcBef>
              <a:spcAft>
                <a:spcPts val="0"/>
              </a:spcAft>
              <a:buNone/>
            </a:pPr>
            <a:r>
              <a:t/>
            </a:r>
            <a:endParaRPr b="0" i="0" sz="2400" u="none" cap="none" strike="noStrike">
              <a:solidFill>
                <a:srgbClr val="000000"/>
              </a:solidFill>
              <a:latin typeface="Helvetica Neue"/>
              <a:ea typeface="Helvetica Neue"/>
              <a:cs typeface="Helvetica Neue"/>
              <a:sym typeface="Helvetica Neue"/>
            </a:endParaRPr>
          </a:p>
          <a:p>
            <a:pPr indent="-342900" lvl="0" marL="444500" marR="0" rtl="0" algn="l">
              <a:lnSpc>
                <a:spcPct val="100000"/>
              </a:lnSpc>
              <a:spcBef>
                <a:spcPts val="0"/>
              </a:spcBef>
              <a:spcAft>
                <a:spcPts val="0"/>
              </a:spcAft>
              <a:buClr>
                <a:srgbClr val="000000"/>
              </a:buClr>
              <a:buSzPts val="2000"/>
              <a:buFont typeface="Arial"/>
              <a:buChar char="•"/>
            </a:pPr>
            <a:r>
              <a:rPr b="0" i="0" lang="en-GB" sz="2400" u="none" cap="none" strike="noStrike">
                <a:solidFill>
                  <a:srgbClr val="000000"/>
                </a:solidFill>
                <a:latin typeface="Helvetica Neue"/>
                <a:ea typeface="Helvetica Neue"/>
                <a:cs typeface="Helvetica Neue"/>
                <a:sym typeface="Helvetica Neue"/>
              </a:rPr>
              <a:t>What ideas about the Oracy Framework could you try out with your class?</a:t>
            </a:r>
            <a:endParaRPr b="0" i="0" sz="2400" u="none" cap="none" strike="noStrike">
              <a:solidFill>
                <a:srgbClr val="000000"/>
              </a:solidFill>
              <a:latin typeface="Helvetica Neue"/>
              <a:ea typeface="Helvetica Neue"/>
              <a:cs typeface="Helvetica Neue"/>
              <a:sym typeface="Helvetica Neue"/>
            </a:endParaRPr>
          </a:p>
          <a:p>
            <a:pPr indent="0" lvl="0" marL="45720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000"/>
              <a:buFont typeface="Arial"/>
              <a:buNone/>
            </a:pPr>
            <a:r>
              <a:t/>
            </a:r>
            <a:endParaRPr b="0" i="0" sz="20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9235C"/>
        </a:solidFill>
      </p:bgPr>
    </p:bg>
    <p:spTree>
      <p:nvGrpSpPr>
        <p:cNvPr id="552" name="Shape 552"/>
        <p:cNvGrpSpPr/>
        <p:nvPr/>
      </p:nvGrpSpPr>
      <p:grpSpPr>
        <a:xfrm>
          <a:off x="0" y="0"/>
          <a:ext cx="0" cy="0"/>
          <a:chOff x="0" y="0"/>
          <a:chExt cx="0" cy="0"/>
        </a:xfrm>
      </p:grpSpPr>
      <p:pic>
        <p:nvPicPr>
          <p:cNvPr id="553" name="Google Shape;553;p16"/>
          <p:cNvPicPr preferRelativeResize="0"/>
          <p:nvPr/>
        </p:nvPicPr>
        <p:blipFill rotWithShape="1">
          <a:blip r:embed="rId3">
            <a:alphaModFix/>
          </a:blip>
          <a:srcRect b="0" l="0" r="0" t="0"/>
          <a:stretch/>
        </p:blipFill>
        <p:spPr>
          <a:xfrm>
            <a:off x="4637829" y="467133"/>
            <a:ext cx="2961867" cy="2961867"/>
          </a:xfrm>
          <a:prstGeom prst="rect">
            <a:avLst/>
          </a:prstGeom>
          <a:noFill/>
          <a:ln>
            <a:noFill/>
          </a:ln>
        </p:spPr>
      </p:pic>
      <p:sp>
        <p:nvSpPr>
          <p:cNvPr id="554" name="Google Shape;554;p16"/>
          <p:cNvSpPr txBox="1"/>
          <p:nvPr/>
        </p:nvSpPr>
        <p:spPr>
          <a:xfrm>
            <a:off x="2717398" y="3581133"/>
            <a:ext cx="6757200" cy="4440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FFFFFF"/>
                </a:solidFill>
                <a:latin typeface="Helvetica Neue"/>
                <a:ea typeface="Helvetica Neue"/>
                <a:cs typeface="Helvetica Neue"/>
                <a:sym typeface="Helvetica Neue"/>
              </a:rPr>
              <a:t>Email us: </a:t>
            </a:r>
            <a:r>
              <a:rPr b="1" i="0" lang="en-GB" sz="2400" u="sng" cap="none" strike="noStrike">
                <a:solidFill>
                  <a:schemeClr val="accent1"/>
                </a:solidFill>
                <a:latin typeface="Helvetica Neue"/>
                <a:ea typeface="Helvetica Neue"/>
                <a:cs typeface="Helvetica Neue"/>
                <a:sym typeface="Helvetica Neue"/>
                <a:hlinkClick r:id="rId4">
                  <a:extLst>
                    <a:ext uri="{A12FA001-AC4F-418D-AE19-62706E023703}">
                      <ahyp:hlinkClr val="tx"/>
                    </a:ext>
                  </a:extLst>
                </a:hlinkClick>
              </a:rPr>
              <a:t>hello@voice21.org</a:t>
            </a:r>
            <a:endParaRPr b="1" i="0" sz="2400" u="none" cap="none" strike="noStrike">
              <a:solidFill>
                <a:schemeClr val="accen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FFFFFF"/>
                </a:solidFill>
                <a:latin typeface="Helvetica Neue"/>
                <a:ea typeface="Helvetica Neue"/>
                <a:cs typeface="Helvetica Neue"/>
                <a:sym typeface="Helvetica Neue"/>
              </a:rPr>
              <a:t>Tweet us: </a:t>
            </a:r>
            <a:r>
              <a:rPr b="1" i="0" lang="en-GB" sz="2400" u="none" cap="none" strike="noStrike">
                <a:solidFill>
                  <a:schemeClr val="accent1"/>
                </a:solidFill>
                <a:latin typeface="Helvetica Neue"/>
                <a:ea typeface="Helvetica Neue"/>
                <a:cs typeface="Helvetica Neue"/>
                <a:sym typeface="Helvetica Neue"/>
              </a:rPr>
              <a:t>@voice21oracy</a:t>
            </a:r>
            <a:endParaRPr b="1" i="0" sz="2400" u="none" cap="none" strike="noStrike">
              <a:solidFill>
                <a:schemeClr val="accen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chemeClr val="lt1"/>
                </a:solidFill>
                <a:latin typeface="Helvetica Neue"/>
                <a:ea typeface="Helvetica Neue"/>
                <a:cs typeface="Helvetica Neue"/>
                <a:sym typeface="Helvetica Neue"/>
              </a:rPr>
              <a:t>You can also follow us on Facebook or LinkedIn @ Voice 21</a:t>
            </a:r>
            <a:endParaRPr b="1" i="0" sz="2400" u="none" cap="none" strike="noStrike">
              <a:solidFill>
                <a:schemeClr val="l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accent1"/>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FFFFFF"/>
                </a:solidFill>
                <a:latin typeface="Helvetica Neue"/>
                <a:ea typeface="Helvetica Neue"/>
                <a:cs typeface="Helvetica Neue"/>
                <a:sym typeface="Helvetica Neue"/>
              </a:rPr>
              <a:t>Work with us: </a:t>
            </a:r>
            <a:r>
              <a:rPr b="1" i="0" lang="en-GB" sz="2400" u="sng" cap="none" strike="noStrike">
                <a:solidFill>
                  <a:schemeClr val="hlink"/>
                </a:solidFill>
                <a:latin typeface="Helvetica Neue"/>
                <a:ea typeface="Helvetica Neue"/>
                <a:cs typeface="Helvetica Neue"/>
                <a:sym typeface="Helvetica Neue"/>
                <a:hlinkClick r:id="rId5"/>
              </a:rPr>
              <a:t>www.voice21.org</a:t>
            </a:r>
            <a:endParaRPr b="1" i="0" sz="2400" u="none" cap="none" strike="noStrike">
              <a:solidFill>
                <a:srgbClr val="FFFFFF"/>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400"/>
              <a:buFont typeface="Arial"/>
              <a:buNone/>
            </a:pPr>
            <a:r>
              <a:t/>
            </a:r>
            <a:endParaRPr b="1" i="0" sz="2400" u="none" cap="none" strike="noStrike">
              <a:solidFill>
                <a:schemeClr val="accent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1900"/>
              <a:buFont typeface="Arial"/>
              <a:buNone/>
            </a:pPr>
            <a:r>
              <a:t/>
            </a:r>
            <a:endParaRPr b="1" i="0" sz="1900" u="none" cap="none" strike="noStrike">
              <a:solidFill>
                <a:srgbClr val="434343"/>
              </a:solidFill>
              <a:latin typeface="Helvetica Neue"/>
              <a:ea typeface="Helvetica Neue"/>
              <a:cs typeface="Helvetica Neue"/>
              <a:sym typeface="Helvetica Neue"/>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1"/>
        </a:solidFill>
      </p:bgPr>
    </p:bg>
    <p:spTree>
      <p:nvGrpSpPr>
        <p:cNvPr id="291" name="Shape 291"/>
        <p:cNvGrpSpPr/>
        <p:nvPr/>
      </p:nvGrpSpPr>
      <p:grpSpPr>
        <a:xfrm>
          <a:off x="0" y="0"/>
          <a:ext cx="0" cy="0"/>
          <a:chOff x="0" y="0"/>
          <a:chExt cx="0" cy="0"/>
        </a:xfrm>
      </p:grpSpPr>
      <p:pic>
        <p:nvPicPr>
          <p:cNvPr id="292" name="Google Shape;292;p2"/>
          <p:cNvPicPr preferRelativeResize="0"/>
          <p:nvPr/>
        </p:nvPicPr>
        <p:blipFill rotWithShape="1">
          <a:blip r:embed="rId3">
            <a:alphaModFix/>
          </a:blip>
          <a:srcRect b="0" l="0" r="0" t="0"/>
          <a:stretch/>
        </p:blipFill>
        <p:spPr>
          <a:xfrm>
            <a:off x="371467" y="451567"/>
            <a:ext cx="2639800" cy="2639866"/>
          </a:xfrm>
          <a:prstGeom prst="rect">
            <a:avLst/>
          </a:prstGeom>
          <a:noFill/>
          <a:ln>
            <a:noFill/>
          </a:ln>
        </p:spPr>
      </p:pic>
      <p:sp>
        <p:nvSpPr>
          <p:cNvPr id="293" name="Google Shape;293;p2"/>
          <p:cNvSpPr txBox="1"/>
          <p:nvPr/>
        </p:nvSpPr>
        <p:spPr>
          <a:xfrm>
            <a:off x="3011267" y="451567"/>
            <a:ext cx="11201200" cy="9076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chemeClr val="lt1"/>
                </a:solidFill>
                <a:latin typeface="Helvetica Neue"/>
                <a:ea typeface="Helvetica Neue"/>
                <a:cs typeface="Helvetica Neue"/>
                <a:sym typeface="Helvetica Neue"/>
              </a:rPr>
              <a:t>The case for oracy </a:t>
            </a:r>
            <a:endParaRPr b="1" i="0" sz="4800" u="none" cap="none" strike="noStrike">
              <a:solidFill>
                <a:schemeClr val="lt1"/>
              </a:solidFill>
              <a:latin typeface="Helvetica Neue"/>
              <a:ea typeface="Helvetica Neue"/>
              <a:cs typeface="Helvetica Neue"/>
              <a:sym typeface="Helvetica Neue"/>
            </a:endParaRPr>
          </a:p>
        </p:txBody>
      </p:sp>
      <p:sp>
        <p:nvSpPr>
          <p:cNvPr id="294" name="Google Shape;294;p2"/>
          <p:cNvSpPr/>
          <p:nvPr/>
        </p:nvSpPr>
        <p:spPr>
          <a:xfrm>
            <a:off x="3153400" y="1455367"/>
            <a:ext cx="8484000" cy="116000"/>
          </a:xfrm>
          <a:prstGeom prst="roundRect">
            <a:avLst>
              <a:gd fmla="val 50000" name="adj"/>
            </a:avLst>
          </a:prstGeom>
          <a:solidFill>
            <a:schemeClr val="lt1"/>
          </a:solidFill>
          <a:ln>
            <a:noFill/>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highlight>
                <a:schemeClr val="lt1"/>
              </a:highlight>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grpSp>
        <p:nvGrpSpPr>
          <p:cNvPr id="300" name="Google Shape;300;p5"/>
          <p:cNvGrpSpPr/>
          <p:nvPr/>
        </p:nvGrpSpPr>
        <p:grpSpPr>
          <a:xfrm>
            <a:off x="2875747" y="1492084"/>
            <a:ext cx="1251300" cy="4889519"/>
            <a:chOff x="2875747" y="2101684"/>
            <a:chExt cx="1251300" cy="4889519"/>
          </a:xfrm>
        </p:grpSpPr>
        <p:pic>
          <p:nvPicPr>
            <p:cNvPr id="301" name="Google Shape;301;p5"/>
            <p:cNvPicPr preferRelativeResize="0"/>
            <p:nvPr/>
          </p:nvPicPr>
          <p:blipFill rotWithShape="1">
            <a:blip r:embed="rId3">
              <a:alphaModFix/>
            </a:blip>
            <a:srcRect b="0" l="48809" r="34977" t="0"/>
            <a:stretch/>
          </p:blipFill>
          <p:spPr>
            <a:xfrm>
              <a:off x="3030622" y="3047000"/>
              <a:ext cx="948070" cy="3944203"/>
            </a:xfrm>
            <a:prstGeom prst="rect">
              <a:avLst/>
            </a:prstGeom>
            <a:noFill/>
            <a:ln>
              <a:noFill/>
            </a:ln>
          </p:spPr>
        </p:pic>
        <p:sp>
          <p:nvSpPr>
            <p:cNvPr id="302" name="Google Shape;302;p5"/>
            <p:cNvSpPr txBox="1"/>
            <p:nvPr/>
          </p:nvSpPr>
          <p:spPr>
            <a:xfrm>
              <a:off x="2875747" y="2101684"/>
              <a:ext cx="1251300" cy="9369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08AEB4"/>
                  </a:solidFill>
                  <a:latin typeface="Helvetica Neue"/>
                  <a:ea typeface="Helvetica Neue"/>
                  <a:cs typeface="Helvetica Neue"/>
                  <a:sym typeface="Helvetica Neue"/>
                </a:rPr>
                <a:t>Helps students to thrive in  life beyond school</a:t>
              </a:r>
              <a:endParaRPr b="1" i="0" sz="1500" u="none" cap="none" strike="noStrike">
                <a:solidFill>
                  <a:srgbClr val="08AEB4"/>
                </a:solidFill>
                <a:latin typeface="Helvetica Neue"/>
                <a:ea typeface="Helvetica Neue"/>
                <a:cs typeface="Helvetica Neue"/>
                <a:sym typeface="Helvetica Neue"/>
              </a:endParaRPr>
            </a:p>
          </p:txBody>
        </p:sp>
        <p:cxnSp>
          <p:nvCxnSpPr>
            <p:cNvPr id="303" name="Google Shape;303;p5"/>
            <p:cNvCxnSpPr/>
            <p:nvPr/>
          </p:nvCxnSpPr>
          <p:spPr>
            <a:xfrm rot="10800000">
              <a:off x="3479048" y="3343824"/>
              <a:ext cx="10200" cy="613800"/>
            </a:xfrm>
            <a:prstGeom prst="straightConnector1">
              <a:avLst/>
            </a:prstGeom>
            <a:noFill/>
            <a:ln cap="flat" cmpd="sng" w="38100">
              <a:solidFill>
                <a:srgbClr val="08AEB4"/>
              </a:solidFill>
              <a:prstDash val="dot"/>
              <a:round/>
              <a:headEnd len="sm" w="sm" type="none"/>
              <a:tailEnd len="sm" w="sm" type="none"/>
            </a:ln>
          </p:spPr>
        </p:cxnSp>
      </p:grpSp>
      <p:grpSp>
        <p:nvGrpSpPr>
          <p:cNvPr id="304" name="Google Shape;304;p5"/>
          <p:cNvGrpSpPr/>
          <p:nvPr/>
        </p:nvGrpSpPr>
        <p:grpSpPr>
          <a:xfrm>
            <a:off x="39850" y="3863536"/>
            <a:ext cx="1361700" cy="2587139"/>
            <a:chOff x="39850" y="3863536"/>
            <a:chExt cx="1361700" cy="2587139"/>
          </a:xfrm>
        </p:grpSpPr>
        <p:pic>
          <p:nvPicPr>
            <p:cNvPr id="305" name="Google Shape;305;p5"/>
            <p:cNvPicPr preferRelativeResize="0"/>
            <p:nvPr/>
          </p:nvPicPr>
          <p:blipFill rotWithShape="1">
            <a:blip r:embed="rId3">
              <a:alphaModFix/>
            </a:blip>
            <a:srcRect b="0" l="0" r="82649" t="63554"/>
            <a:stretch/>
          </p:blipFill>
          <p:spPr>
            <a:xfrm>
              <a:off x="177862" y="5013161"/>
              <a:ext cx="1014736" cy="1437514"/>
            </a:xfrm>
            <a:prstGeom prst="rect">
              <a:avLst/>
            </a:prstGeom>
            <a:noFill/>
            <a:ln>
              <a:noFill/>
            </a:ln>
          </p:spPr>
        </p:pic>
        <p:cxnSp>
          <p:nvCxnSpPr>
            <p:cNvPr id="306" name="Google Shape;306;p5"/>
            <p:cNvCxnSpPr/>
            <p:nvPr/>
          </p:nvCxnSpPr>
          <p:spPr>
            <a:xfrm flipH="1" rot="10800000">
              <a:off x="756848" y="4508858"/>
              <a:ext cx="8100" cy="707100"/>
            </a:xfrm>
            <a:prstGeom prst="straightConnector1">
              <a:avLst/>
            </a:prstGeom>
            <a:noFill/>
            <a:ln cap="flat" cmpd="sng" w="38100">
              <a:solidFill>
                <a:srgbClr val="08AEB4"/>
              </a:solidFill>
              <a:prstDash val="dot"/>
              <a:round/>
              <a:headEnd len="sm" w="sm" type="none"/>
              <a:tailEnd len="sm" w="sm" type="none"/>
            </a:ln>
          </p:spPr>
        </p:cxnSp>
        <p:sp>
          <p:nvSpPr>
            <p:cNvPr id="307" name="Google Shape;307;p5"/>
            <p:cNvSpPr txBox="1"/>
            <p:nvPr/>
          </p:nvSpPr>
          <p:spPr>
            <a:xfrm>
              <a:off x="39850" y="3863536"/>
              <a:ext cx="1361700" cy="1057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08AEB4"/>
                  </a:solidFill>
                  <a:latin typeface="Helvetica Neue"/>
                  <a:ea typeface="Helvetica Neue"/>
                  <a:cs typeface="Helvetica Neue"/>
                  <a:sym typeface="Helvetica Neue"/>
                </a:rPr>
                <a:t>Increases confidence</a:t>
              </a:r>
              <a:endParaRPr b="1" i="0" sz="1500" u="none" cap="none" strike="noStrike">
                <a:solidFill>
                  <a:srgbClr val="08AEB4"/>
                </a:solidFill>
                <a:latin typeface="Helvetica Neue"/>
                <a:ea typeface="Helvetica Neue"/>
                <a:cs typeface="Helvetica Neue"/>
                <a:sym typeface="Helvetica Neue"/>
              </a:endParaRPr>
            </a:p>
          </p:txBody>
        </p:sp>
      </p:grpSp>
      <p:grpSp>
        <p:nvGrpSpPr>
          <p:cNvPr id="308" name="Google Shape;308;p5"/>
          <p:cNvGrpSpPr/>
          <p:nvPr/>
        </p:nvGrpSpPr>
        <p:grpSpPr>
          <a:xfrm>
            <a:off x="1076156" y="2486222"/>
            <a:ext cx="1361700" cy="3944203"/>
            <a:chOff x="1076156" y="3095822"/>
            <a:chExt cx="1361700" cy="3944203"/>
          </a:xfrm>
        </p:grpSpPr>
        <p:pic>
          <p:nvPicPr>
            <p:cNvPr id="309" name="Google Shape;309;p5"/>
            <p:cNvPicPr preferRelativeResize="0"/>
            <p:nvPr/>
          </p:nvPicPr>
          <p:blipFill rotWithShape="1">
            <a:blip r:embed="rId3">
              <a:alphaModFix/>
            </a:blip>
            <a:srcRect b="0" l="17429" r="66358" t="0"/>
            <a:stretch/>
          </p:blipFill>
          <p:spPr>
            <a:xfrm>
              <a:off x="1250700" y="3095822"/>
              <a:ext cx="948070" cy="3944203"/>
            </a:xfrm>
            <a:prstGeom prst="rect">
              <a:avLst/>
            </a:prstGeom>
            <a:noFill/>
            <a:ln>
              <a:noFill/>
            </a:ln>
          </p:spPr>
        </p:pic>
        <p:sp>
          <p:nvSpPr>
            <p:cNvPr id="310" name="Google Shape;310;p5"/>
            <p:cNvSpPr txBox="1"/>
            <p:nvPr/>
          </p:nvSpPr>
          <p:spPr>
            <a:xfrm>
              <a:off x="1076156" y="3470602"/>
              <a:ext cx="1361700" cy="1057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08AEB4"/>
                  </a:solidFill>
                  <a:latin typeface="Helvetica Neue"/>
                  <a:ea typeface="Helvetica Neue"/>
                  <a:cs typeface="Helvetica Neue"/>
                  <a:sym typeface="Helvetica Neue"/>
                </a:rPr>
                <a:t>Improves academic outcomes</a:t>
              </a:r>
              <a:endParaRPr b="1" i="0" sz="1500" u="none" cap="none" strike="noStrike">
                <a:solidFill>
                  <a:srgbClr val="08AEB4"/>
                </a:solidFill>
                <a:latin typeface="Helvetica Neue"/>
                <a:ea typeface="Helvetica Neue"/>
                <a:cs typeface="Helvetica Neue"/>
                <a:sym typeface="Helvetica Neue"/>
              </a:endParaRPr>
            </a:p>
          </p:txBody>
        </p:sp>
        <p:cxnSp>
          <p:nvCxnSpPr>
            <p:cNvPr id="311" name="Google Shape;311;p5"/>
            <p:cNvCxnSpPr/>
            <p:nvPr/>
          </p:nvCxnSpPr>
          <p:spPr>
            <a:xfrm flipH="1" rot="10800000">
              <a:off x="1735055" y="4271671"/>
              <a:ext cx="8100" cy="707100"/>
            </a:xfrm>
            <a:prstGeom prst="straightConnector1">
              <a:avLst/>
            </a:prstGeom>
            <a:noFill/>
            <a:ln cap="flat" cmpd="sng" w="38100">
              <a:solidFill>
                <a:srgbClr val="08AEB4"/>
              </a:solidFill>
              <a:prstDash val="dot"/>
              <a:round/>
              <a:headEnd len="sm" w="sm" type="none"/>
              <a:tailEnd len="sm" w="sm" type="none"/>
            </a:ln>
          </p:spPr>
        </p:cxnSp>
      </p:grpSp>
      <p:grpSp>
        <p:nvGrpSpPr>
          <p:cNvPr id="312" name="Google Shape;312;p5"/>
          <p:cNvGrpSpPr/>
          <p:nvPr/>
        </p:nvGrpSpPr>
        <p:grpSpPr>
          <a:xfrm>
            <a:off x="1967176" y="2472068"/>
            <a:ext cx="1361700" cy="3944203"/>
            <a:chOff x="1967176" y="3081668"/>
            <a:chExt cx="1361700" cy="3944203"/>
          </a:xfrm>
        </p:grpSpPr>
        <p:pic>
          <p:nvPicPr>
            <p:cNvPr id="313" name="Google Shape;313;p5"/>
            <p:cNvPicPr preferRelativeResize="0"/>
            <p:nvPr/>
          </p:nvPicPr>
          <p:blipFill rotWithShape="1">
            <a:blip r:embed="rId3">
              <a:alphaModFix/>
            </a:blip>
            <a:srcRect b="0" l="33181" r="50606" t="0"/>
            <a:stretch/>
          </p:blipFill>
          <p:spPr>
            <a:xfrm>
              <a:off x="2178776" y="3081668"/>
              <a:ext cx="948070" cy="3944203"/>
            </a:xfrm>
            <a:prstGeom prst="rect">
              <a:avLst/>
            </a:prstGeom>
            <a:noFill/>
            <a:ln>
              <a:noFill/>
            </a:ln>
          </p:spPr>
        </p:pic>
        <p:cxnSp>
          <p:nvCxnSpPr>
            <p:cNvPr id="314" name="Google Shape;314;p5"/>
            <p:cNvCxnSpPr/>
            <p:nvPr/>
          </p:nvCxnSpPr>
          <p:spPr>
            <a:xfrm flipH="1" rot="10800000">
              <a:off x="2626075" y="3620605"/>
              <a:ext cx="16200" cy="1363800"/>
            </a:xfrm>
            <a:prstGeom prst="straightConnector1">
              <a:avLst/>
            </a:prstGeom>
            <a:noFill/>
            <a:ln cap="flat" cmpd="sng" w="38100">
              <a:solidFill>
                <a:srgbClr val="08AEB4"/>
              </a:solidFill>
              <a:prstDash val="dot"/>
              <a:round/>
              <a:headEnd len="sm" w="sm" type="none"/>
              <a:tailEnd len="sm" w="sm" type="none"/>
            </a:ln>
          </p:spPr>
        </p:cxnSp>
        <p:sp>
          <p:nvSpPr>
            <p:cNvPr id="315" name="Google Shape;315;p5"/>
            <p:cNvSpPr txBox="1"/>
            <p:nvPr/>
          </p:nvSpPr>
          <p:spPr>
            <a:xfrm>
              <a:off x="1967176" y="3129043"/>
              <a:ext cx="1361700" cy="1057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08AEB4"/>
                  </a:solidFill>
                  <a:latin typeface="Helvetica Neue"/>
                  <a:ea typeface="Helvetica Neue"/>
                  <a:cs typeface="Helvetica Neue"/>
                  <a:sym typeface="Helvetica Neue"/>
                </a:rPr>
                <a:t>Fosters wellbeing</a:t>
              </a:r>
              <a:endParaRPr b="1" i="0" sz="1500" u="none" cap="none" strike="noStrike">
                <a:solidFill>
                  <a:srgbClr val="08AEB4"/>
                </a:solidFill>
                <a:latin typeface="Helvetica Neue"/>
                <a:ea typeface="Helvetica Neue"/>
                <a:cs typeface="Helvetica Neue"/>
                <a:sym typeface="Helvetica Neue"/>
              </a:endParaRPr>
            </a:p>
          </p:txBody>
        </p:sp>
      </p:grpSp>
      <p:grpSp>
        <p:nvGrpSpPr>
          <p:cNvPr id="316" name="Google Shape;316;p5"/>
          <p:cNvGrpSpPr/>
          <p:nvPr/>
        </p:nvGrpSpPr>
        <p:grpSpPr>
          <a:xfrm>
            <a:off x="3970711" y="1004074"/>
            <a:ext cx="1104300" cy="5377529"/>
            <a:chOff x="3970711" y="1613674"/>
            <a:chExt cx="1104300" cy="5377529"/>
          </a:xfrm>
        </p:grpSpPr>
        <p:pic>
          <p:nvPicPr>
            <p:cNvPr id="317" name="Google Shape;317;p5"/>
            <p:cNvPicPr preferRelativeResize="0"/>
            <p:nvPr/>
          </p:nvPicPr>
          <p:blipFill rotWithShape="1">
            <a:blip r:embed="rId3">
              <a:alphaModFix/>
            </a:blip>
            <a:srcRect b="0" l="65757" r="18029" t="0"/>
            <a:stretch/>
          </p:blipFill>
          <p:spPr>
            <a:xfrm>
              <a:off x="4052975" y="3047000"/>
              <a:ext cx="948070" cy="3944203"/>
            </a:xfrm>
            <a:prstGeom prst="rect">
              <a:avLst/>
            </a:prstGeom>
            <a:noFill/>
            <a:ln>
              <a:noFill/>
            </a:ln>
          </p:spPr>
        </p:pic>
        <p:sp>
          <p:nvSpPr>
            <p:cNvPr id="318" name="Google Shape;318;p5"/>
            <p:cNvSpPr txBox="1"/>
            <p:nvPr/>
          </p:nvSpPr>
          <p:spPr>
            <a:xfrm>
              <a:off x="3970711" y="1613674"/>
              <a:ext cx="1104300" cy="1057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69235C"/>
                  </a:solidFill>
                  <a:latin typeface="Helvetica Neue"/>
                  <a:ea typeface="Helvetica Neue"/>
                  <a:cs typeface="Helvetica Neue"/>
                  <a:sym typeface="Helvetica Neue"/>
                </a:rPr>
                <a:t>Narrows gaps</a:t>
              </a:r>
              <a:endParaRPr b="1" i="0" sz="1500" u="none" cap="none" strike="noStrike">
                <a:solidFill>
                  <a:srgbClr val="69235C"/>
                </a:solidFill>
                <a:latin typeface="Helvetica Neue"/>
                <a:ea typeface="Helvetica Neue"/>
                <a:cs typeface="Helvetica Neue"/>
                <a:sym typeface="Helvetica Neue"/>
              </a:endParaRPr>
            </a:p>
          </p:txBody>
        </p:sp>
        <p:cxnSp>
          <p:nvCxnSpPr>
            <p:cNvPr id="319" name="Google Shape;319;p5"/>
            <p:cNvCxnSpPr/>
            <p:nvPr/>
          </p:nvCxnSpPr>
          <p:spPr>
            <a:xfrm flipH="1" rot="10800000">
              <a:off x="4499761" y="2351974"/>
              <a:ext cx="37500" cy="1941900"/>
            </a:xfrm>
            <a:prstGeom prst="straightConnector1">
              <a:avLst/>
            </a:prstGeom>
            <a:noFill/>
            <a:ln cap="flat" cmpd="sng" w="38100">
              <a:solidFill>
                <a:srgbClr val="69235C"/>
              </a:solidFill>
              <a:prstDash val="dot"/>
              <a:round/>
              <a:headEnd len="sm" w="sm" type="none"/>
              <a:tailEnd len="sm" w="sm" type="none"/>
            </a:ln>
          </p:spPr>
        </p:cxnSp>
      </p:grpSp>
      <p:grpSp>
        <p:nvGrpSpPr>
          <p:cNvPr id="320" name="Google Shape;320;p5"/>
          <p:cNvGrpSpPr/>
          <p:nvPr/>
        </p:nvGrpSpPr>
        <p:grpSpPr>
          <a:xfrm>
            <a:off x="4890956" y="397575"/>
            <a:ext cx="1131569" cy="5976910"/>
            <a:chOff x="4890956" y="1007175"/>
            <a:chExt cx="1131569" cy="5976910"/>
          </a:xfrm>
        </p:grpSpPr>
        <p:pic>
          <p:nvPicPr>
            <p:cNvPr id="321" name="Google Shape;321;p5"/>
            <p:cNvPicPr preferRelativeResize="0"/>
            <p:nvPr/>
          </p:nvPicPr>
          <p:blipFill rotWithShape="1">
            <a:blip r:embed="rId3">
              <a:alphaModFix/>
            </a:blip>
            <a:srcRect b="0" l="82649" r="0" t="0"/>
            <a:stretch/>
          </p:blipFill>
          <p:spPr>
            <a:xfrm>
              <a:off x="5007789" y="3039882"/>
              <a:ext cx="1014736" cy="3944203"/>
            </a:xfrm>
            <a:prstGeom prst="rect">
              <a:avLst/>
            </a:prstGeom>
            <a:noFill/>
            <a:ln>
              <a:noFill/>
            </a:ln>
          </p:spPr>
        </p:pic>
        <p:cxnSp>
          <p:nvCxnSpPr>
            <p:cNvPr id="322" name="Google Shape;322;p5"/>
            <p:cNvCxnSpPr/>
            <p:nvPr/>
          </p:nvCxnSpPr>
          <p:spPr>
            <a:xfrm flipH="1" rot="10800000">
              <a:off x="5438957" y="1759782"/>
              <a:ext cx="4200" cy="1356300"/>
            </a:xfrm>
            <a:prstGeom prst="straightConnector1">
              <a:avLst/>
            </a:prstGeom>
            <a:noFill/>
            <a:ln cap="flat" cmpd="sng" w="38100">
              <a:solidFill>
                <a:srgbClr val="69235C"/>
              </a:solidFill>
              <a:prstDash val="dot"/>
              <a:round/>
              <a:headEnd len="sm" w="sm" type="none"/>
              <a:tailEnd len="sm" w="sm" type="none"/>
            </a:ln>
          </p:spPr>
        </p:cxnSp>
        <p:sp>
          <p:nvSpPr>
            <p:cNvPr id="323" name="Google Shape;323;p5"/>
            <p:cNvSpPr txBox="1"/>
            <p:nvPr/>
          </p:nvSpPr>
          <p:spPr>
            <a:xfrm>
              <a:off x="4890956" y="1007175"/>
              <a:ext cx="1104300" cy="10575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500"/>
                <a:buFont typeface="Arial"/>
                <a:buNone/>
              </a:pPr>
              <a:r>
                <a:rPr b="1" i="0" lang="en-GB" sz="1500" u="none" cap="none" strike="noStrike">
                  <a:solidFill>
                    <a:srgbClr val="69235C"/>
                  </a:solidFill>
                  <a:latin typeface="Helvetica Neue"/>
                  <a:ea typeface="Helvetica Neue"/>
                  <a:cs typeface="Helvetica Neue"/>
                  <a:sym typeface="Helvetica Neue"/>
                </a:rPr>
                <a:t>Promotes social equity</a:t>
              </a:r>
              <a:endParaRPr b="1" i="0" sz="1500" u="none" cap="none" strike="noStrike">
                <a:solidFill>
                  <a:srgbClr val="69235C"/>
                </a:solidFill>
                <a:latin typeface="Helvetica Neue"/>
                <a:ea typeface="Helvetica Neue"/>
                <a:cs typeface="Helvetica Neue"/>
                <a:sym typeface="Helvetica Neue"/>
              </a:endParaRPr>
            </a:p>
          </p:txBody>
        </p:sp>
      </p:grpSp>
      <p:sp>
        <p:nvSpPr>
          <p:cNvPr id="324" name="Google Shape;324;p5"/>
          <p:cNvSpPr/>
          <p:nvPr/>
        </p:nvSpPr>
        <p:spPr>
          <a:xfrm>
            <a:off x="0" y="6306600"/>
            <a:ext cx="12192000" cy="551600"/>
          </a:xfrm>
          <a:prstGeom prst="rect">
            <a:avLst/>
          </a:prstGeom>
          <a:solidFill>
            <a:srgbClr val="69235C"/>
          </a:solidFill>
          <a:ln cap="flat" cmpd="sng" w="9525">
            <a:solidFill>
              <a:srgbClr val="6923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Arial"/>
              <a:ea typeface="Arial"/>
              <a:cs typeface="Arial"/>
              <a:sym typeface="Arial"/>
            </a:endParaRPr>
          </a:p>
        </p:txBody>
      </p:sp>
      <p:pic>
        <p:nvPicPr>
          <p:cNvPr id="325" name="Google Shape;325;p5"/>
          <p:cNvPicPr preferRelativeResize="0"/>
          <p:nvPr/>
        </p:nvPicPr>
        <p:blipFill rotWithShape="1">
          <a:blip r:embed="rId4">
            <a:alphaModFix/>
          </a:blip>
          <a:srcRect b="0" l="0" r="0" t="0"/>
          <a:stretch/>
        </p:blipFill>
        <p:spPr>
          <a:xfrm>
            <a:off x="11117923" y="5814975"/>
            <a:ext cx="940700" cy="940700"/>
          </a:xfrm>
          <a:prstGeom prst="rect">
            <a:avLst/>
          </a:prstGeom>
          <a:noFill/>
          <a:ln>
            <a:noFill/>
          </a:ln>
        </p:spPr>
      </p:pic>
      <p:sp>
        <p:nvSpPr>
          <p:cNvPr id="326" name="Google Shape;326;p5"/>
          <p:cNvSpPr txBox="1"/>
          <p:nvPr/>
        </p:nvSpPr>
        <p:spPr>
          <a:xfrm>
            <a:off x="179450" y="197778"/>
            <a:ext cx="9296400" cy="42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900"/>
              <a:buFont typeface="Arial"/>
              <a:buNone/>
            </a:pPr>
            <a:r>
              <a:rPr b="1" i="0" lang="en-GB" sz="2400" u="none" cap="none" strike="noStrike">
                <a:solidFill>
                  <a:schemeClr val="accent1"/>
                </a:solidFill>
                <a:latin typeface="Helvetica Neue"/>
                <a:ea typeface="Helvetica Neue"/>
                <a:cs typeface="Helvetica Neue"/>
                <a:sym typeface="Helvetica Neue"/>
              </a:rPr>
              <a:t>Why teach oracy?</a:t>
            </a:r>
            <a:endParaRPr b="0" i="0" sz="2400" u="none" cap="none" strike="noStrike">
              <a:solidFill>
                <a:schemeClr val="accent1"/>
              </a:solidFill>
              <a:latin typeface="Calibri"/>
              <a:ea typeface="Calibri"/>
              <a:cs typeface="Calibri"/>
              <a:sym typeface="Calibri"/>
            </a:endParaRPr>
          </a:p>
        </p:txBody>
      </p:sp>
      <p:grpSp>
        <p:nvGrpSpPr>
          <p:cNvPr id="327" name="Google Shape;327;p5"/>
          <p:cNvGrpSpPr/>
          <p:nvPr/>
        </p:nvGrpSpPr>
        <p:grpSpPr>
          <a:xfrm>
            <a:off x="6150650" y="1690438"/>
            <a:ext cx="6324688" cy="2755475"/>
            <a:chOff x="6629400" y="1085225"/>
            <a:chExt cx="6324688" cy="2755475"/>
          </a:xfrm>
        </p:grpSpPr>
        <p:sp>
          <p:nvSpPr>
            <p:cNvPr id="328" name="Google Shape;328;p5"/>
            <p:cNvSpPr txBox="1"/>
            <p:nvPr/>
          </p:nvSpPr>
          <p:spPr>
            <a:xfrm>
              <a:off x="6786425" y="1344425"/>
              <a:ext cx="4822200" cy="1141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2300"/>
                <a:buFont typeface="Arial"/>
                <a:buNone/>
              </a:pPr>
              <a:r>
                <a:rPr b="0" i="0" lang="en-GB" sz="2300" u="none" cap="none" strike="noStrike">
                  <a:solidFill>
                    <a:srgbClr val="000000"/>
                  </a:solidFill>
                  <a:latin typeface="Helvetica Neue"/>
                  <a:ea typeface="Helvetica Neue"/>
                  <a:cs typeface="Helvetica Neue"/>
                  <a:sym typeface="Helvetica Neue"/>
                </a:rPr>
                <a:t>What makes me enjoy talking the most is that everybody’s listening to you, and you’re part of the world, and you feel respected and important</a:t>
              </a:r>
              <a:endParaRPr b="0" i="0" sz="2300" u="none" cap="none" strike="noStrike">
                <a:solidFill>
                  <a:srgbClr val="000000"/>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300"/>
                <a:buFont typeface="Arial"/>
                <a:buNone/>
              </a:pPr>
              <a:r>
                <a:t/>
              </a:r>
              <a:endParaRPr b="0" i="0" sz="2300" u="none" cap="none" strike="noStrike">
                <a:solidFill>
                  <a:srgbClr val="000000"/>
                </a:solidFill>
                <a:latin typeface="Helvetica Neue"/>
                <a:ea typeface="Helvetica Neue"/>
                <a:cs typeface="Helvetica Neue"/>
                <a:sym typeface="Helvetica Neue"/>
              </a:endParaRPr>
            </a:p>
          </p:txBody>
        </p:sp>
        <p:sp>
          <p:nvSpPr>
            <p:cNvPr id="329" name="Google Shape;329;p5"/>
            <p:cNvSpPr txBox="1"/>
            <p:nvPr/>
          </p:nvSpPr>
          <p:spPr>
            <a:xfrm>
              <a:off x="6629400" y="1085225"/>
              <a:ext cx="2024400" cy="67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69235C"/>
                  </a:solidFill>
                  <a:latin typeface="Helvetica Neue"/>
                  <a:ea typeface="Helvetica Neue"/>
                  <a:cs typeface="Helvetica Neue"/>
                  <a:sym typeface="Helvetica Neue"/>
                </a:rPr>
                <a:t>“</a:t>
              </a:r>
              <a:r>
                <a:rPr b="1" i="0" lang="en-GB" sz="4800" u="none" cap="none" strike="noStrike">
                  <a:solidFill>
                    <a:srgbClr val="434343"/>
                  </a:solidFill>
                  <a:latin typeface="Helvetica Neue"/>
                  <a:ea typeface="Helvetica Neue"/>
                  <a:cs typeface="Helvetica Neue"/>
                  <a:sym typeface="Helvetica Neue"/>
                </a:rPr>
                <a:t> </a:t>
              </a:r>
              <a:endParaRPr b="1" i="0" sz="4800" u="none" cap="none" strike="noStrike">
                <a:solidFill>
                  <a:srgbClr val="434343"/>
                </a:solidFill>
                <a:latin typeface="Helvetica Neue"/>
                <a:ea typeface="Helvetica Neue"/>
                <a:cs typeface="Helvetica Neue"/>
                <a:sym typeface="Helvetica Neue"/>
              </a:endParaRPr>
            </a:p>
          </p:txBody>
        </p:sp>
        <p:sp>
          <p:nvSpPr>
            <p:cNvPr id="330" name="Google Shape;330;p5"/>
            <p:cNvSpPr txBox="1"/>
            <p:nvPr/>
          </p:nvSpPr>
          <p:spPr>
            <a:xfrm rot="10800000">
              <a:off x="9517475" y="2597700"/>
              <a:ext cx="2024400" cy="67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69235C"/>
                  </a:solidFill>
                  <a:latin typeface="Helvetica Neue"/>
                  <a:ea typeface="Helvetica Neue"/>
                  <a:cs typeface="Helvetica Neue"/>
                  <a:sym typeface="Helvetica Neue"/>
                </a:rPr>
                <a:t>“</a:t>
              </a:r>
              <a:r>
                <a:rPr b="1" i="0" lang="en-GB" sz="4800" u="none" cap="none" strike="noStrike">
                  <a:solidFill>
                    <a:srgbClr val="434343"/>
                  </a:solidFill>
                  <a:latin typeface="Helvetica Neue"/>
                  <a:ea typeface="Helvetica Neue"/>
                  <a:cs typeface="Helvetica Neue"/>
                  <a:sym typeface="Helvetica Neue"/>
                </a:rPr>
                <a:t> </a:t>
              </a:r>
              <a:endParaRPr b="1" i="0" sz="4800" u="none" cap="none" strike="noStrike">
                <a:solidFill>
                  <a:srgbClr val="434343"/>
                </a:solidFill>
                <a:latin typeface="Helvetica Neue"/>
                <a:ea typeface="Helvetica Neue"/>
                <a:cs typeface="Helvetica Neue"/>
                <a:sym typeface="Helvetica Neue"/>
              </a:endParaRPr>
            </a:p>
          </p:txBody>
        </p:sp>
        <p:sp>
          <p:nvSpPr>
            <p:cNvPr id="331" name="Google Shape;331;p5"/>
            <p:cNvSpPr txBox="1"/>
            <p:nvPr/>
          </p:nvSpPr>
          <p:spPr>
            <a:xfrm>
              <a:off x="9727888" y="3330875"/>
              <a:ext cx="3226200" cy="43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1" lang="en-GB" sz="1200" u="none" cap="none" strike="noStrike">
                  <a:solidFill>
                    <a:srgbClr val="434343"/>
                  </a:solidFill>
                  <a:latin typeface="Helvetica Neue"/>
                  <a:ea typeface="Helvetica Neue"/>
                  <a:cs typeface="Helvetica Neue"/>
                  <a:sym typeface="Helvetica Neue"/>
                </a:rPr>
                <a:t>Milo, Year 3 Student</a:t>
              </a:r>
              <a:endParaRPr b="0" i="1" sz="1500" u="none" cap="none" strike="noStrike">
                <a:solidFill>
                  <a:srgbClr val="434343"/>
                </a:solidFill>
                <a:latin typeface="Helvetica Neue"/>
                <a:ea typeface="Helvetica Neue"/>
                <a:cs typeface="Helvetica Neue"/>
                <a:sym typeface="Helvetica Neue"/>
              </a:endParaRPr>
            </a:p>
          </p:txBody>
        </p:sp>
        <p:sp>
          <p:nvSpPr>
            <p:cNvPr id="332" name="Google Shape;332;p5"/>
            <p:cNvSpPr/>
            <p:nvPr/>
          </p:nvSpPr>
          <p:spPr>
            <a:xfrm>
              <a:off x="6976575" y="3738400"/>
              <a:ext cx="4565400" cy="102300"/>
            </a:xfrm>
            <a:prstGeom prst="roundRect">
              <a:avLst>
                <a:gd fmla="val 50000" name="adj"/>
              </a:avLst>
            </a:prstGeom>
            <a:solidFill>
              <a:srgbClr val="69235C">
                <a:alpha val="4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33" name="Google Shape;333;p5"/>
          <p:cNvGrpSpPr/>
          <p:nvPr/>
        </p:nvGrpSpPr>
        <p:grpSpPr>
          <a:xfrm>
            <a:off x="5922050" y="1767938"/>
            <a:ext cx="5445875" cy="2905262"/>
            <a:chOff x="10684900" y="197763"/>
            <a:chExt cx="5445875" cy="2905262"/>
          </a:xfrm>
        </p:grpSpPr>
        <p:sp>
          <p:nvSpPr>
            <p:cNvPr id="334" name="Google Shape;334;p5"/>
            <p:cNvSpPr txBox="1"/>
            <p:nvPr/>
          </p:nvSpPr>
          <p:spPr>
            <a:xfrm>
              <a:off x="10863450" y="256925"/>
              <a:ext cx="5217600" cy="2846100"/>
            </a:xfrm>
            <a:prstGeom prst="rect">
              <a:avLst/>
            </a:prstGeom>
            <a:solidFill>
              <a:srgbClr val="FFFFFF"/>
            </a:solidFill>
            <a:ln cap="flat" cmpd="sng" w="9525">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500"/>
                <a:buFont typeface="Arial"/>
                <a:buNone/>
              </a:pPr>
              <a:r>
                <a:t/>
              </a:r>
              <a:endParaRPr b="0" i="0" sz="1500" u="none" cap="none" strike="noStrike">
                <a:solidFill>
                  <a:srgbClr val="000000"/>
                </a:solidFill>
                <a:latin typeface="Calibri"/>
                <a:ea typeface="Calibri"/>
                <a:cs typeface="Calibri"/>
                <a:sym typeface="Calibri"/>
              </a:endParaRPr>
            </a:p>
          </p:txBody>
        </p:sp>
        <p:grpSp>
          <p:nvGrpSpPr>
            <p:cNvPr id="335" name="Google Shape;335;p5"/>
            <p:cNvGrpSpPr/>
            <p:nvPr/>
          </p:nvGrpSpPr>
          <p:grpSpPr>
            <a:xfrm>
              <a:off x="10684900" y="197763"/>
              <a:ext cx="5445875" cy="2755475"/>
              <a:chOff x="6400800" y="1085225"/>
              <a:chExt cx="5445875" cy="2755475"/>
            </a:xfrm>
          </p:grpSpPr>
          <p:sp>
            <p:nvSpPr>
              <p:cNvPr id="336" name="Google Shape;336;p5"/>
              <p:cNvSpPr txBox="1"/>
              <p:nvPr/>
            </p:nvSpPr>
            <p:spPr>
              <a:xfrm>
                <a:off x="6786425" y="1344425"/>
                <a:ext cx="4822200" cy="114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2B3A42"/>
                    </a:solidFill>
                    <a:highlight>
                      <a:srgbClr val="FFFFFF"/>
                    </a:highlight>
                    <a:latin typeface="Helvetica Neue"/>
                    <a:ea typeface="Helvetica Neue"/>
                    <a:cs typeface="Helvetica Neue"/>
                    <a:sym typeface="Helvetica Neue"/>
                  </a:rPr>
                  <a:t>Overall, studies of oral language interventions consistently show positive impact on learning, including on oral language skills and reading comprehension. On average, pupils who participate in oral language interventions make approximately five months' additional progress over the course of a year.</a:t>
                </a:r>
                <a:endParaRPr b="0" i="0" sz="2700" u="none" cap="none" strike="noStrike">
                  <a:solidFill>
                    <a:srgbClr val="000000"/>
                  </a:solidFill>
                  <a:latin typeface="Helvetica Neue"/>
                  <a:ea typeface="Helvetica Neue"/>
                  <a:cs typeface="Helvetica Neue"/>
                  <a:sym typeface="Helvetica Neue"/>
                </a:endParaRPr>
              </a:p>
            </p:txBody>
          </p:sp>
          <p:sp>
            <p:nvSpPr>
              <p:cNvPr id="337" name="Google Shape;337;p5"/>
              <p:cNvSpPr txBox="1"/>
              <p:nvPr/>
            </p:nvSpPr>
            <p:spPr>
              <a:xfrm>
                <a:off x="6400800" y="1085225"/>
                <a:ext cx="2024400" cy="67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69235C"/>
                    </a:solidFill>
                    <a:latin typeface="Helvetica Neue"/>
                    <a:ea typeface="Helvetica Neue"/>
                    <a:cs typeface="Helvetica Neue"/>
                    <a:sym typeface="Helvetica Neue"/>
                  </a:rPr>
                  <a:t>“</a:t>
                </a:r>
                <a:r>
                  <a:rPr b="1" i="0" lang="en-GB" sz="4800" u="none" cap="none" strike="noStrike">
                    <a:solidFill>
                      <a:srgbClr val="434343"/>
                    </a:solidFill>
                    <a:latin typeface="Helvetica Neue"/>
                    <a:ea typeface="Helvetica Neue"/>
                    <a:cs typeface="Helvetica Neue"/>
                    <a:sym typeface="Helvetica Neue"/>
                  </a:rPr>
                  <a:t> </a:t>
                </a:r>
                <a:endParaRPr b="1" i="0" sz="4800" u="none" cap="none" strike="noStrike">
                  <a:solidFill>
                    <a:srgbClr val="434343"/>
                  </a:solidFill>
                  <a:latin typeface="Helvetica Neue"/>
                  <a:ea typeface="Helvetica Neue"/>
                  <a:cs typeface="Helvetica Neue"/>
                  <a:sym typeface="Helvetica Neue"/>
                </a:endParaRPr>
              </a:p>
            </p:txBody>
          </p:sp>
          <p:sp>
            <p:nvSpPr>
              <p:cNvPr id="338" name="Google Shape;338;p5"/>
              <p:cNvSpPr txBox="1"/>
              <p:nvPr/>
            </p:nvSpPr>
            <p:spPr>
              <a:xfrm rot="10800000">
                <a:off x="9822275" y="2750100"/>
                <a:ext cx="2024400" cy="67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69235C"/>
                    </a:solidFill>
                    <a:latin typeface="Helvetica Neue"/>
                    <a:ea typeface="Helvetica Neue"/>
                    <a:cs typeface="Helvetica Neue"/>
                    <a:sym typeface="Helvetica Neue"/>
                  </a:rPr>
                  <a:t>“</a:t>
                </a:r>
                <a:r>
                  <a:rPr b="1" i="0" lang="en-GB" sz="4800" u="none" cap="none" strike="noStrike">
                    <a:solidFill>
                      <a:srgbClr val="434343"/>
                    </a:solidFill>
                    <a:latin typeface="Helvetica Neue"/>
                    <a:ea typeface="Helvetica Neue"/>
                    <a:cs typeface="Helvetica Neue"/>
                    <a:sym typeface="Helvetica Neue"/>
                  </a:rPr>
                  <a:t> </a:t>
                </a:r>
                <a:endParaRPr b="1" i="0" sz="4800" u="none" cap="none" strike="noStrike">
                  <a:solidFill>
                    <a:srgbClr val="434343"/>
                  </a:solidFill>
                  <a:latin typeface="Helvetica Neue"/>
                  <a:ea typeface="Helvetica Neue"/>
                  <a:cs typeface="Helvetica Neue"/>
                  <a:sym typeface="Helvetica Neue"/>
                </a:endParaRPr>
              </a:p>
            </p:txBody>
          </p:sp>
          <p:sp>
            <p:nvSpPr>
              <p:cNvPr id="339" name="Google Shape;339;p5"/>
              <p:cNvSpPr txBox="1"/>
              <p:nvPr/>
            </p:nvSpPr>
            <p:spPr>
              <a:xfrm>
                <a:off x="8432488" y="3330875"/>
                <a:ext cx="3226200" cy="43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1" lang="en-GB" sz="1200" u="none" cap="none" strike="noStrike">
                    <a:solidFill>
                      <a:srgbClr val="434343"/>
                    </a:solidFill>
                    <a:latin typeface="Helvetica Neue"/>
                    <a:ea typeface="Helvetica Neue"/>
                    <a:cs typeface="Helvetica Neue"/>
                    <a:sym typeface="Helvetica Neue"/>
                  </a:rPr>
                  <a:t>EEF Toolkit, Oral Language Interventions</a:t>
                </a:r>
                <a:endParaRPr b="0" i="1" sz="1500" u="none" cap="none" strike="noStrike">
                  <a:solidFill>
                    <a:srgbClr val="434343"/>
                  </a:solidFill>
                  <a:latin typeface="Helvetica Neue"/>
                  <a:ea typeface="Helvetica Neue"/>
                  <a:cs typeface="Helvetica Neue"/>
                  <a:sym typeface="Helvetica Neue"/>
                </a:endParaRPr>
              </a:p>
            </p:txBody>
          </p:sp>
          <p:sp>
            <p:nvSpPr>
              <p:cNvPr id="340" name="Google Shape;340;p5"/>
              <p:cNvSpPr/>
              <p:nvPr/>
            </p:nvSpPr>
            <p:spPr>
              <a:xfrm>
                <a:off x="6976575" y="3738400"/>
                <a:ext cx="4565400" cy="102300"/>
              </a:xfrm>
              <a:prstGeom prst="roundRect">
                <a:avLst>
                  <a:gd fmla="val 50000" name="adj"/>
                </a:avLst>
              </a:prstGeom>
              <a:solidFill>
                <a:srgbClr val="69235C">
                  <a:alpha val="4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grpSp>
        <p:nvGrpSpPr>
          <p:cNvPr id="341" name="Google Shape;341;p5"/>
          <p:cNvGrpSpPr/>
          <p:nvPr/>
        </p:nvGrpSpPr>
        <p:grpSpPr>
          <a:xfrm>
            <a:off x="6010500" y="1816288"/>
            <a:ext cx="6007630" cy="2808575"/>
            <a:chOff x="-4404450" y="599125"/>
            <a:chExt cx="6007630" cy="2808575"/>
          </a:xfrm>
        </p:grpSpPr>
        <p:sp>
          <p:nvSpPr>
            <p:cNvPr id="342" name="Google Shape;342;p5"/>
            <p:cNvSpPr/>
            <p:nvPr/>
          </p:nvSpPr>
          <p:spPr>
            <a:xfrm>
              <a:off x="-4404450" y="652200"/>
              <a:ext cx="5257200" cy="2755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43" name="Google Shape;343;p5"/>
            <p:cNvGrpSpPr/>
            <p:nvPr/>
          </p:nvGrpSpPr>
          <p:grpSpPr>
            <a:xfrm>
              <a:off x="-4340500" y="599125"/>
              <a:ext cx="5943680" cy="2681850"/>
              <a:chOff x="6400800" y="1085225"/>
              <a:chExt cx="5943680" cy="2681850"/>
            </a:xfrm>
          </p:grpSpPr>
          <p:sp>
            <p:nvSpPr>
              <p:cNvPr id="344" name="Google Shape;344;p5"/>
              <p:cNvSpPr txBox="1"/>
              <p:nvPr/>
            </p:nvSpPr>
            <p:spPr>
              <a:xfrm>
                <a:off x="6786425" y="1344425"/>
                <a:ext cx="4822200" cy="1141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2000"/>
                  <a:buFont typeface="Arial"/>
                  <a:buNone/>
                </a:pPr>
                <a:r>
                  <a:rPr b="0" i="0" lang="en-GB" sz="2000" u="none" cap="none" strike="noStrike">
                    <a:solidFill>
                      <a:srgbClr val="2B3A42"/>
                    </a:solidFill>
                    <a:highlight>
                      <a:srgbClr val="FFFFFF"/>
                    </a:highlight>
                    <a:latin typeface="Helvetica Neue"/>
                    <a:ea typeface="Helvetica Neue"/>
                    <a:cs typeface="Helvetica Neue"/>
                    <a:sym typeface="Helvetica Neue"/>
                  </a:rPr>
                  <a:t>Young people with poor communication skills are one and a half times more likely to have mental health difficulties, even after taking into account a range of other factors that might have played a part</a:t>
                </a:r>
                <a:endParaRPr b="0" i="0" sz="3100" u="none" cap="none" strike="noStrike">
                  <a:solidFill>
                    <a:srgbClr val="000000"/>
                  </a:solidFill>
                  <a:latin typeface="Helvetica Neue"/>
                  <a:ea typeface="Helvetica Neue"/>
                  <a:cs typeface="Helvetica Neue"/>
                  <a:sym typeface="Helvetica Neue"/>
                </a:endParaRPr>
              </a:p>
            </p:txBody>
          </p:sp>
          <p:sp>
            <p:nvSpPr>
              <p:cNvPr id="345" name="Google Shape;345;p5"/>
              <p:cNvSpPr txBox="1"/>
              <p:nvPr/>
            </p:nvSpPr>
            <p:spPr>
              <a:xfrm>
                <a:off x="6400800" y="1085225"/>
                <a:ext cx="2024400" cy="67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69235C"/>
                    </a:solidFill>
                    <a:latin typeface="Helvetica Neue"/>
                    <a:ea typeface="Helvetica Neue"/>
                    <a:cs typeface="Helvetica Neue"/>
                    <a:sym typeface="Helvetica Neue"/>
                  </a:rPr>
                  <a:t>“</a:t>
                </a:r>
                <a:r>
                  <a:rPr b="1" i="0" lang="en-GB" sz="4800" u="none" cap="none" strike="noStrike">
                    <a:solidFill>
                      <a:srgbClr val="434343"/>
                    </a:solidFill>
                    <a:latin typeface="Helvetica Neue"/>
                    <a:ea typeface="Helvetica Neue"/>
                    <a:cs typeface="Helvetica Neue"/>
                    <a:sym typeface="Helvetica Neue"/>
                  </a:rPr>
                  <a:t> </a:t>
                </a:r>
                <a:endParaRPr b="1" i="0" sz="4800" u="none" cap="none" strike="noStrike">
                  <a:solidFill>
                    <a:srgbClr val="434343"/>
                  </a:solidFill>
                  <a:latin typeface="Helvetica Neue"/>
                  <a:ea typeface="Helvetica Neue"/>
                  <a:cs typeface="Helvetica Neue"/>
                  <a:sym typeface="Helvetica Neue"/>
                </a:endParaRPr>
              </a:p>
            </p:txBody>
          </p:sp>
          <p:sp>
            <p:nvSpPr>
              <p:cNvPr id="346" name="Google Shape;346;p5"/>
              <p:cNvSpPr txBox="1"/>
              <p:nvPr/>
            </p:nvSpPr>
            <p:spPr>
              <a:xfrm rot="10800000">
                <a:off x="9822275" y="2750100"/>
                <a:ext cx="2024400" cy="67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69235C"/>
                    </a:solidFill>
                    <a:latin typeface="Helvetica Neue"/>
                    <a:ea typeface="Helvetica Neue"/>
                    <a:cs typeface="Helvetica Neue"/>
                    <a:sym typeface="Helvetica Neue"/>
                  </a:rPr>
                  <a:t>“</a:t>
                </a:r>
                <a:r>
                  <a:rPr b="1" i="0" lang="en-GB" sz="4800" u="none" cap="none" strike="noStrike">
                    <a:solidFill>
                      <a:srgbClr val="434343"/>
                    </a:solidFill>
                    <a:latin typeface="Helvetica Neue"/>
                    <a:ea typeface="Helvetica Neue"/>
                    <a:cs typeface="Helvetica Neue"/>
                    <a:sym typeface="Helvetica Neue"/>
                  </a:rPr>
                  <a:t> </a:t>
                </a:r>
                <a:endParaRPr b="1" i="0" sz="4800" u="none" cap="none" strike="noStrike">
                  <a:solidFill>
                    <a:srgbClr val="434343"/>
                  </a:solidFill>
                  <a:latin typeface="Helvetica Neue"/>
                  <a:ea typeface="Helvetica Neue"/>
                  <a:cs typeface="Helvetica Neue"/>
                  <a:sym typeface="Helvetica Neue"/>
                </a:endParaRPr>
              </a:p>
            </p:txBody>
          </p:sp>
          <p:sp>
            <p:nvSpPr>
              <p:cNvPr id="347" name="Google Shape;347;p5"/>
              <p:cNvSpPr txBox="1"/>
              <p:nvPr/>
            </p:nvSpPr>
            <p:spPr>
              <a:xfrm>
                <a:off x="7816280" y="3330875"/>
                <a:ext cx="4528200" cy="43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1" lang="en-GB" sz="1200" u="none" cap="none" strike="noStrike">
                    <a:solidFill>
                      <a:srgbClr val="434343"/>
                    </a:solidFill>
                    <a:latin typeface="Helvetica Neue"/>
                    <a:ea typeface="Helvetica Neue"/>
                    <a:cs typeface="Helvetica Neue"/>
                    <a:sym typeface="Helvetica Neue"/>
                  </a:rPr>
                  <a:t>Communications Trust, Talking about a Generation</a:t>
                </a:r>
                <a:endParaRPr b="0" i="1" sz="1500" u="none" cap="none" strike="noStrike">
                  <a:solidFill>
                    <a:srgbClr val="434343"/>
                  </a:solidFill>
                  <a:latin typeface="Helvetica Neue"/>
                  <a:ea typeface="Helvetica Neue"/>
                  <a:cs typeface="Helvetica Neue"/>
                  <a:sym typeface="Helvetica Neue"/>
                </a:endParaRPr>
              </a:p>
            </p:txBody>
          </p:sp>
        </p:grpSp>
        <p:sp>
          <p:nvSpPr>
            <p:cNvPr id="348" name="Google Shape;348;p5"/>
            <p:cNvSpPr/>
            <p:nvPr/>
          </p:nvSpPr>
          <p:spPr>
            <a:xfrm>
              <a:off x="-3516650" y="3172775"/>
              <a:ext cx="4565400" cy="102300"/>
            </a:xfrm>
            <a:prstGeom prst="roundRect">
              <a:avLst>
                <a:gd fmla="val 50000" name="adj"/>
              </a:avLst>
            </a:prstGeom>
            <a:solidFill>
              <a:srgbClr val="69235C">
                <a:alpha val="4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49" name="Google Shape;349;p5"/>
          <p:cNvGrpSpPr/>
          <p:nvPr/>
        </p:nvGrpSpPr>
        <p:grpSpPr>
          <a:xfrm>
            <a:off x="6165550" y="1767988"/>
            <a:ext cx="7912630" cy="2808575"/>
            <a:chOff x="-4404450" y="599125"/>
            <a:chExt cx="7912630" cy="2808575"/>
          </a:xfrm>
        </p:grpSpPr>
        <p:sp>
          <p:nvSpPr>
            <p:cNvPr id="350" name="Google Shape;350;p5"/>
            <p:cNvSpPr/>
            <p:nvPr/>
          </p:nvSpPr>
          <p:spPr>
            <a:xfrm>
              <a:off x="-4404450" y="652200"/>
              <a:ext cx="5257200" cy="27555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1" name="Google Shape;351;p5"/>
            <p:cNvGrpSpPr/>
            <p:nvPr/>
          </p:nvGrpSpPr>
          <p:grpSpPr>
            <a:xfrm>
              <a:off x="-4340500" y="599125"/>
              <a:ext cx="7848680" cy="2681850"/>
              <a:chOff x="6400800" y="1085225"/>
              <a:chExt cx="7848680" cy="2681850"/>
            </a:xfrm>
          </p:grpSpPr>
          <p:sp>
            <p:nvSpPr>
              <p:cNvPr id="352" name="Google Shape;352;p5"/>
              <p:cNvSpPr txBox="1"/>
              <p:nvPr/>
            </p:nvSpPr>
            <p:spPr>
              <a:xfrm>
                <a:off x="6786425" y="1344425"/>
                <a:ext cx="4822200" cy="1141800"/>
              </a:xfrm>
              <a:prstGeom prst="rect">
                <a:avLst/>
              </a:prstGeom>
              <a:noFill/>
              <a:ln>
                <a:noFill/>
              </a:ln>
            </p:spPr>
            <p:txBody>
              <a:bodyPr anchorCtr="0" anchor="t" bIns="91425" lIns="91425" spcFirstLastPara="1" rIns="91425" wrap="square" tIns="91425">
                <a:noAutofit/>
              </a:bodyPr>
              <a:lstStyle/>
              <a:p>
                <a:pPr indent="0" lvl="0" marL="0" marR="0" rtl="0" algn="ctr">
                  <a:lnSpc>
                    <a:spcPct val="100000"/>
                  </a:lnSpc>
                  <a:spcBef>
                    <a:spcPts val="0"/>
                  </a:spcBef>
                  <a:spcAft>
                    <a:spcPts val="0"/>
                  </a:spcAft>
                  <a:buClr>
                    <a:srgbClr val="000000"/>
                  </a:buClr>
                  <a:buSzPts val="1700"/>
                  <a:buFont typeface="Arial"/>
                  <a:buNone/>
                </a:pPr>
                <a:r>
                  <a:rPr b="0" i="0" lang="en-GB" sz="1700" u="none" cap="none" strike="noStrike">
                    <a:solidFill>
                      <a:srgbClr val="2B3A42"/>
                    </a:solidFill>
                    <a:highlight>
                      <a:srgbClr val="FFFFFF"/>
                    </a:highlight>
                    <a:latin typeface="Helvetica Neue"/>
                    <a:ea typeface="Helvetica Neue"/>
                    <a:cs typeface="Helvetica Neue"/>
                    <a:sym typeface="Helvetica Neue"/>
                  </a:rPr>
                  <a:t>Essential life skills such as confidence, motivation, resilience and communication are associated with better academic outcomes and bette prospects in the workplace, and there is an increasing emphasis on their value, given labour market trends towards automation</a:t>
                </a:r>
                <a:endParaRPr b="0" i="0" sz="2700" u="none" cap="none" strike="noStrike">
                  <a:solidFill>
                    <a:srgbClr val="000000"/>
                  </a:solidFill>
                  <a:latin typeface="Helvetica Neue"/>
                  <a:ea typeface="Helvetica Neue"/>
                  <a:cs typeface="Helvetica Neue"/>
                  <a:sym typeface="Helvetica Neue"/>
                </a:endParaRPr>
              </a:p>
            </p:txBody>
          </p:sp>
          <p:sp>
            <p:nvSpPr>
              <p:cNvPr id="353" name="Google Shape;353;p5"/>
              <p:cNvSpPr txBox="1"/>
              <p:nvPr/>
            </p:nvSpPr>
            <p:spPr>
              <a:xfrm>
                <a:off x="6400800" y="1085225"/>
                <a:ext cx="2024400" cy="67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69235C"/>
                    </a:solidFill>
                    <a:latin typeface="Helvetica Neue"/>
                    <a:ea typeface="Helvetica Neue"/>
                    <a:cs typeface="Helvetica Neue"/>
                    <a:sym typeface="Helvetica Neue"/>
                  </a:rPr>
                  <a:t>“</a:t>
                </a:r>
                <a:r>
                  <a:rPr b="1" i="0" lang="en-GB" sz="4800" u="none" cap="none" strike="noStrike">
                    <a:solidFill>
                      <a:srgbClr val="434343"/>
                    </a:solidFill>
                    <a:latin typeface="Helvetica Neue"/>
                    <a:ea typeface="Helvetica Neue"/>
                    <a:cs typeface="Helvetica Neue"/>
                    <a:sym typeface="Helvetica Neue"/>
                  </a:rPr>
                  <a:t> </a:t>
                </a:r>
                <a:endParaRPr b="1" i="0" sz="4800" u="none" cap="none" strike="noStrike">
                  <a:solidFill>
                    <a:srgbClr val="434343"/>
                  </a:solidFill>
                  <a:latin typeface="Helvetica Neue"/>
                  <a:ea typeface="Helvetica Neue"/>
                  <a:cs typeface="Helvetica Neue"/>
                  <a:sym typeface="Helvetica Neue"/>
                </a:endParaRPr>
              </a:p>
            </p:txBody>
          </p:sp>
          <p:sp>
            <p:nvSpPr>
              <p:cNvPr id="354" name="Google Shape;354;p5"/>
              <p:cNvSpPr txBox="1"/>
              <p:nvPr/>
            </p:nvSpPr>
            <p:spPr>
              <a:xfrm rot="10800000">
                <a:off x="9822275" y="2750100"/>
                <a:ext cx="2024400" cy="67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69235C"/>
                    </a:solidFill>
                    <a:latin typeface="Helvetica Neue"/>
                    <a:ea typeface="Helvetica Neue"/>
                    <a:cs typeface="Helvetica Neue"/>
                    <a:sym typeface="Helvetica Neue"/>
                  </a:rPr>
                  <a:t>“</a:t>
                </a:r>
                <a:r>
                  <a:rPr b="1" i="0" lang="en-GB" sz="4800" u="none" cap="none" strike="noStrike">
                    <a:solidFill>
                      <a:srgbClr val="434343"/>
                    </a:solidFill>
                    <a:latin typeface="Helvetica Neue"/>
                    <a:ea typeface="Helvetica Neue"/>
                    <a:cs typeface="Helvetica Neue"/>
                    <a:sym typeface="Helvetica Neue"/>
                  </a:rPr>
                  <a:t> </a:t>
                </a:r>
                <a:endParaRPr b="1" i="0" sz="4800" u="none" cap="none" strike="noStrike">
                  <a:solidFill>
                    <a:srgbClr val="434343"/>
                  </a:solidFill>
                  <a:latin typeface="Helvetica Neue"/>
                  <a:ea typeface="Helvetica Neue"/>
                  <a:cs typeface="Helvetica Neue"/>
                  <a:sym typeface="Helvetica Neue"/>
                </a:endParaRPr>
              </a:p>
            </p:txBody>
          </p:sp>
          <p:sp>
            <p:nvSpPr>
              <p:cNvPr id="355" name="Google Shape;355;p5"/>
              <p:cNvSpPr txBox="1"/>
              <p:nvPr/>
            </p:nvSpPr>
            <p:spPr>
              <a:xfrm>
                <a:off x="9721280" y="3330875"/>
                <a:ext cx="4528200" cy="43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1" lang="en-GB" sz="1200" u="none" cap="none" strike="noStrike">
                    <a:solidFill>
                      <a:srgbClr val="434343"/>
                    </a:solidFill>
                    <a:latin typeface="Helvetica Neue"/>
                    <a:ea typeface="Helvetica Neue"/>
                    <a:cs typeface="Helvetica Neue"/>
                    <a:sym typeface="Helvetica Neue"/>
                  </a:rPr>
                  <a:t>The Sutton Trust, 2017</a:t>
                </a:r>
                <a:endParaRPr b="0" i="1" sz="1500" u="none" cap="none" strike="noStrike">
                  <a:solidFill>
                    <a:srgbClr val="434343"/>
                  </a:solidFill>
                  <a:latin typeface="Helvetica Neue"/>
                  <a:ea typeface="Helvetica Neue"/>
                  <a:cs typeface="Helvetica Neue"/>
                  <a:sym typeface="Helvetica Neue"/>
                </a:endParaRPr>
              </a:p>
            </p:txBody>
          </p:sp>
        </p:grpSp>
        <p:sp>
          <p:nvSpPr>
            <p:cNvPr id="356" name="Google Shape;356;p5"/>
            <p:cNvSpPr/>
            <p:nvPr/>
          </p:nvSpPr>
          <p:spPr>
            <a:xfrm>
              <a:off x="-3516650" y="3172775"/>
              <a:ext cx="4565400" cy="102300"/>
            </a:xfrm>
            <a:prstGeom prst="roundRect">
              <a:avLst>
                <a:gd fmla="val 50000" name="adj"/>
              </a:avLst>
            </a:prstGeom>
            <a:solidFill>
              <a:srgbClr val="69235C">
                <a:alpha val="4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grpSp>
        <p:nvGrpSpPr>
          <p:cNvPr id="357" name="Google Shape;357;p5"/>
          <p:cNvGrpSpPr/>
          <p:nvPr/>
        </p:nvGrpSpPr>
        <p:grpSpPr>
          <a:xfrm>
            <a:off x="6237425" y="1730200"/>
            <a:ext cx="7920430" cy="3102900"/>
            <a:chOff x="-6106975" y="434800"/>
            <a:chExt cx="7920430" cy="3102900"/>
          </a:xfrm>
        </p:grpSpPr>
        <p:sp>
          <p:nvSpPr>
            <p:cNvPr id="358" name="Google Shape;358;p5"/>
            <p:cNvSpPr/>
            <p:nvPr/>
          </p:nvSpPr>
          <p:spPr>
            <a:xfrm>
              <a:off x="-6106975" y="434800"/>
              <a:ext cx="5650200" cy="3102900"/>
            </a:xfrm>
            <a:prstGeom prst="rect">
              <a:avLst/>
            </a:prstGeom>
            <a:solidFill>
              <a:srgbClr val="FFFFFF"/>
            </a:solidFill>
            <a:ln cap="flat" cmpd="sng" w="9525">
              <a:solidFill>
                <a:srgbClr val="FFFFFF"/>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nvGrpSpPr>
            <p:cNvPr id="359" name="Google Shape;359;p5"/>
            <p:cNvGrpSpPr/>
            <p:nvPr/>
          </p:nvGrpSpPr>
          <p:grpSpPr>
            <a:xfrm>
              <a:off x="-6035225" y="497388"/>
              <a:ext cx="7848680" cy="2681850"/>
              <a:chOff x="6400800" y="1085225"/>
              <a:chExt cx="7848680" cy="2681850"/>
            </a:xfrm>
          </p:grpSpPr>
          <p:sp>
            <p:nvSpPr>
              <p:cNvPr id="360" name="Google Shape;360;p5"/>
              <p:cNvSpPr txBox="1"/>
              <p:nvPr/>
            </p:nvSpPr>
            <p:spPr>
              <a:xfrm>
                <a:off x="6786425" y="1344425"/>
                <a:ext cx="4822200" cy="1141800"/>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chemeClr val="dk1"/>
                  </a:buClr>
                  <a:buSzPts val="1100"/>
                  <a:buFont typeface="Arial"/>
                  <a:buNone/>
                </a:pPr>
                <a:r>
                  <a:rPr b="0" i="0" lang="en-GB" sz="2000" u="none" cap="none" strike="noStrike">
                    <a:solidFill>
                      <a:srgbClr val="000000"/>
                    </a:solidFill>
                    <a:latin typeface="Helvetica Neue"/>
                    <a:ea typeface="Helvetica Neue"/>
                    <a:cs typeface="Helvetica Neue"/>
                    <a:sym typeface="Helvetica Neue"/>
                  </a:rPr>
                  <a:t>You are the only second chance for some children to have a rich language experience. If these children are not getting it at school, they are not getting it</a:t>
                </a:r>
                <a:endParaRPr b="0" i="0" sz="20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900"/>
                  <a:buFont typeface="Arial"/>
                  <a:buNone/>
                </a:pPr>
                <a:r>
                  <a:t/>
                </a:r>
                <a:endParaRPr b="0" i="0" sz="900" u="none" cap="none" strike="noStrike">
                  <a:solidFill>
                    <a:srgbClr val="000000"/>
                  </a:solidFill>
                  <a:highlight>
                    <a:srgbClr val="FFFFFF"/>
                  </a:highlight>
                  <a:latin typeface="Helvetica Neue"/>
                  <a:ea typeface="Helvetica Neue"/>
                  <a:cs typeface="Helvetica Neue"/>
                  <a:sym typeface="Helvetica Neue"/>
                </a:endParaRPr>
              </a:p>
            </p:txBody>
          </p:sp>
          <p:sp>
            <p:nvSpPr>
              <p:cNvPr id="361" name="Google Shape;361;p5"/>
              <p:cNvSpPr txBox="1"/>
              <p:nvPr/>
            </p:nvSpPr>
            <p:spPr>
              <a:xfrm>
                <a:off x="6400800" y="1085225"/>
                <a:ext cx="2024400" cy="67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69235C"/>
                    </a:solidFill>
                    <a:latin typeface="Helvetica Neue"/>
                    <a:ea typeface="Helvetica Neue"/>
                    <a:cs typeface="Helvetica Neue"/>
                    <a:sym typeface="Helvetica Neue"/>
                  </a:rPr>
                  <a:t>“</a:t>
                </a:r>
                <a:endParaRPr b="1" i="0" sz="4800" u="none" cap="none" strike="noStrike">
                  <a:solidFill>
                    <a:srgbClr val="434343"/>
                  </a:solidFill>
                  <a:latin typeface="Helvetica Neue"/>
                  <a:ea typeface="Helvetica Neue"/>
                  <a:cs typeface="Helvetica Neue"/>
                  <a:sym typeface="Helvetica Neue"/>
                </a:endParaRPr>
              </a:p>
            </p:txBody>
          </p:sp>
          <p:sp>
            <p:nvSpPr>
              <p:cNvPr id="362" name="Google Shape;362;p5"/>
              <p:cNvSpPr txBox="1"/>
              <p:nvPr/>
            </p:nvSpPr>
            <p:spPr>
              <a:xfrm rot="10800000">
                <a:off x="9822275" y="2750100"/>
                <a:ext cx="2024400" cy="678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rgbClr val="69235C"/>
                    </a:solidFill>
                    <a:latin typeface="Helvetica Neue"/>
                    <a:ea typeface="Helvetica Neue"/>
                    <a:cs typeface="Helvetica Neue"/>
                    <a:sym typeface="Helvetica Neue"/>
                  </a:rPr>
                  <a:t>“</a:t>
                </a:r>
                <a:r>
                  <a:rPr b="1" i="0" lang="en-GB" sz="4800" u="none" cap="none" strike="noStrike">
                    <a:solidFill>
                      <a:srgbClr val="434343"/>
                    </a:solidFill>
                    <a:latin typeface="Helvetica Neue"/>
                    <a:ea typeface="Helvetica Neue"/>
                    <a:cs typeface="Helvetica Neue"/>
                    <a:sym typeface="Helvetica Neue"/>
                  </a:rPr>
                  <a:t> </a:t>
                </a:r>
                <a:endParaRPr b="1" i="0" sz="4800" u="none" cap="none" strike="noStrike">
                  <a:solidFill>
                    <a:srgbClr val="434343"/>
                  </a:solidFill>
                  <a:latin typeface="Helvetica Neue"/>
                  <a:ea typeface="Helvetica Neue"/>
                  <a:cs typeface="Helvetica Neue"/>
                  <a:sym typeface="Helvetica Neue"/>
                </a:endParaRPr>
              </a:p>
            </p:txBody>
          </p:sp>
          <p:sp>
            <p:nvSpPr>
              <p:cNvPr id="363" name="Google Shape;363;p5"/>
              <p:cNvSpPr txBox="1"/>
              <p:nvPr/>
            </p:nvSpPr>
            <p:spPr>
              <a:xfrm>
                <a:off x="9721280" y="3330875"/>
                <a:ext cx="4528200" cy="4362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200"/>
                  <a:buFont typeface="Arial"/>
                  <a:buNone/>
                </a:pPr>
                <a:r>
                  <a:rPr b="1" i="1" lang="en-GB" sz="1200" u="none" cap="none" strike="noStrike">
                    <a:solidFill>
                      <a:srgbClr val="434343"/>
                    </a:solidFill>
                    <a:latin typeface="Helvetica Neue"/>
                    <a:ea typeface="Helvetica Neue"/>
                    <a:cs typeface="Helvetica Neue"/>
                    <a:sym typeface="Helvetica Neue"/>
                  </a:rPr>
                  <a:t>Professor Neil Mercer </a:t>
                </a:r>
                <a:endParaRPr b="0" i="1" sz="1500" u="none" cap="none" strike="noStrike">
                  <a:solidFill>
                    <a:srgbClr val="434343"/>
                  </a:solidFill>
                  <a:latin typeface="Helvetica Neue"/>
                  <a:ea typeface="Helvetica Neue"/>
                  <a:cs typeface="Helvetica Neue"/>
                  <a:sym typeface="Helvetica Neue"/>
                </a:endParaRPr>
              </a:p>
            </p:txBody>
          </p:sp>
        </p:grpSp>
        <p:sp>
          <p:nvSpPr>
            <p:cNvPr id="364" name="Google Shape;364;p5"/>
            <p:cNvSpPr/>
            <p:nvPr/>
          </p:nvSpPr>
          <p:spPr>
            <a:xfrm>
              <a:off x="-5250700" y="3096288"/>
              <a:ext cx="4565400" cy="102300"/>
            </a:xfrm>
            <a:prstGeom prst="roundRect">
              <a:avLst>
                <a:gd fmla="val 50000" name="adj"/>
              </a:avLst>
            </a:prstGeom>
            <a:solidFill>
              <a:srgbClr val="69235C">
                <a:alpha val="4392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grpSp>
      <p:sp>
        <p:nvSpPr>
          <p:cNvPr id="365" name="Google Shape;365;p5"/>
          <p:cNvSpPr/>
          <p:nvPr/>
        </p:nvSpPr>
        <p:spPr>
          <a:xfrm>
            <a:off x="299650" y="718550"/>
            <a:ext cx="4591200" cy="66300"/>
          </a:xfrm>
          <a:prstGeom prst="roundRect">
            <a:avLst>
              <a:gd fmla="val 50000" name="adj"/>
            </a:avLst>
          </a:prstGeom>
          <a:solidFill>
            <a:srgbClr val="08AEB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FFFF"/>
              </a:highlight>
              <a:latin typeface="Arial"/>
              <a:ea typeface="Arial"/>
              <a:cs typeface="Arial"/>
              <a:sym typeface="Aria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2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3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49"/>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6"/>
                                        </p:tgtEl>
                                        <p:attrNameLst>
                                          <p:attrName>style.visibility</p:attrName>
                                        </p:attrNameLst>
                                      </p:cBhvr>
                                      <p:to>
                                        <p:strVal val="visible"/>
                                      </p:to>
                                    </p:set>
                                  </p:childTnLst>
                                </p:cTn>
                              </p:par>
                              <p:par>
                                <p:cTn fill="hold" nodeType="withEffect" presetClass="entr" presetID="1" presetSubtype="0">
                                  <p:stCondLst>
                                    <p:cond delay="0"/>
                                  </p:stCondLst>
                                  <p:childTnLst>
                                    <p:set>
                                      <p:cBhvr>
                                        <p:cTn dur="1" fill="hold">
                                          <p:stCondLst>
                                            <p:cond delay="0"/>
                                          </p:stCondLst>
                                        </p:cTn>
                                        <p:tgtEl>
                                          <p:spTgt spid="32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5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9" name="Shape 369"/>
        <p:cNvGrpSpPr/>
        <p:nvPr/>
      </p:nvGrpSpPr>
      <p:grpSpPr>
        <a:xfrm>
          <a:off x="0" y="0"/>
          <a:ext cx="0" cy="0"/>
          <a:chOff x="0" y="0"/>
          <a:chExt cx="0" cy="0"/>
        </a:xfrm>
      </p:grpSpPr>
      <p:sp>
        <p:nvSpPr>
          <p:cNvPr id="370" name="Google Shape;370;p4"/>
          <p:cNvSpPr/>
          <p:nvPr/>
        </p:nvSpPr>
        <p:spPr>
          <a:xfrm>
            <a:off x="-11800" y="6480400"/>
            <a:ext cx="12215600" cy="377600"/>
          </a:xfrm>
          <a:prstGeom prst="rect">
            <a:avLst/>
          </a:prstGeom>
          <a:solidFill>
            <a:srgbClr val="69235C"/>
          </a:solidFill>
          <a:ln cap="flat" cmpd="sng" w="9525">
            <a:solidFill>
              <a:srgbClr val="69235C"/>
            </a:solidFill>
            <a:prstDash val="solid"/>
            <a:round/>
            <a:headEnd len="sm" w="sm" type="none"/>
            <a:tailEnd len="sm" w="sm" type="none"/>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371" name="Google Shape;371;p4"/>
          <p:cNvSpPr txBox="1"/>
          <p:nvPr/>
        </p:nvSpPr>
        <p:spPr>
          <a:xfrm>
            <a:off x="299658" y="93500"/>
            <a:ext cx="8881200" cy="568500"/>
          </a:xfrm>
          <a:prstGeom prst="rect">
            <a:avLst/>
          </a:prstGeom>
          <a:noFill/>
          <a:ln>
            <a:noFill/>
          </a:ln>
        </p:spPr>
        <p:txBody>
          <a:bodyPr anchorCtr="0" anchor="t"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chemeClr val="accent1"/>
                </a:solidFill>
                <a:latin typeface="Helvetica Neue"/>
                <a:ea typeface="Helvetica Neue"/>
                <a:cs typeface="Helvetica Neue"/>
                <a:sym typeface="Helvetica Neue"/>
              </a:rPr>
              <a:t>The oracy gap</a:t>
            </a:r>
            <a:endParaRPr b="1" i="0" sz="2400" u="none" cap="none" strike="noStrike">
              <a:solidFill>
                <a:schemeClr val="accent1"/>
              </a:solidFill>
              <a:latin typeface="Helvetica Neue"/>
              <a:ea typeface="Helvetica Neue"/>
              <a:cs typeface="Helvetica Neue"/>
              <a:sym typeface="Helvetica Neue"/>
            </a:endParaRPr>
          </a:p>
        </p:txBody>
      </p:sp>
      <p:pic>
        <p:nvPicPr>
          <p:cNvPr id="372" name="Google Shape;372;p4"/>
          <p:cNvPicPr preferRelativeResize="0"/>
          <p:nvPr/>
        </p:nvPicPr>
        <p:blipFill rotWithShape="1">
          <a:blip r:embed="rId3">
            <a:alphaModFix/>
          </a:blip>
          <a:srcRect b="0" l="0" r="0" t="0"/>
          <a:stretch/>
        </p:blipFill>
        <p:spPr>
          <a:xfrm>
            <a:off x="10957133" y="5668367"/>
            <a:ext cx="1134367" cy="1134367"/>
          </a:xfrm>
          <a:prstGeom prst="rect">
            <a:avLst/>
          </a:prstGeom>
          <a:noFill/>
          <a:ln>
            <a:noFill/>
          </a:ln>
        </p:spPr>
      </p:pic>
      <p:sp>
        <p:nvSpPr>
          <p:cNvPr id="373" name="Google Shape;373;p4"/>
          <p:cNvSpPr/>
          <p:nvPr/>
        </p:nvSpPr>
        <p:spPr>
          <a:xfrm>
            <a:off x="299650" y="718547"/>
            <a:ext cx="6483600" cy="66300"/>
          </a:xfrm>
          <a:prstGeom prst="roundRect">
            <a:avLst>
              <a:gd fmla="val 50000" name="adj"/>
            </a:avLst>
          </a:prstGeom>
          <a:solidFill>
            <a:srgbClr val="08AEB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FFFF"/>
              </a:highlight>
              <a:latin typeface="Arial"/>
              <a:ea typeface="Arial"/>
              <a:cs typeface="Arial"/>
              <a:sym typeface="Arial"/>
            </a:endParaRPr>
          </a:p>
        </p:txBody>
      </p:sp>
      <p:pic>
        <p:nvPicPr>
          <p:cNvPr id="374" name="Google Shape;374;p4"/>
          <p:cNvPicPr preferRelativeResize="0"/>
          <p:nvPr/>
        </p:nvPicPr>
        <p:blipFill>
          <a:blip r:embed="rId4">
            <a:alphaModFix/>
          </a:blip>
          <a:stretch>
            <a:fillRect/>
          </a:stretch>
        </p:blipFill>
        <p:spPr>
          <a:xfrm>
            <a:off x="1958850" y="1079725"/>
            <a:ext cx="8274301" cy="4982949"/>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378" name="Shape 378"/>
        <p:cNvGrpSpPr/>
        <p:nvPr/>
      </p:nvGrpSpPr>
      <p:grpSpPr>
        <a:xfrm>
          <a:off x="0" y="0"/>
          <a:ext cx="0" cy="0"/>
          <a:chOff x="0" y="0"/>
          <a:chExt cx="0" cy="0"/>
        </a:xfrm>
      </p:grpSpPr>
      <p:pic>
        <p:nvPicPr>
          <p:cNvPr id="379" name="Google Shape;379;p6"/>
          <p:cNvPicPr preferRelativeResize="0"/>
          <p:nvPr/>
        </p:nvPicPr>
        <p:blipFill rotWithShape="1">
          <a:blip r:embed="rId3">
            <a:alphaModFix/>
          </a:blip>
          <a:srcRect b="0" l="0" r="0" t="0"/>
          <a:stretch/>
        </p:blipFill>
        <p:spPr>
          <a:xfrm>
            <a:off x="371467" y="451567"/>
            <a:ext cx="2639800" cy="2639866"/>
          </a:xfrm>
          <a:prstGeom prst="rect">
            <a:avLst/>
          </a:prstGeom>
          <a:noFill/>
          <a:ln>
            <a:noFill/>
          </a:ln>
        </p:spPr>
      </p:pic>
      <p:sp>
        <p:nvSpPr>
          <p:cNvPr id="380" name="Google Shape;380;p6"/>
          <p:cNvSpPr txBox="1"/>
          <p:nvPr/>
        </p:nvSpPr>
        <p:spPr>
          <a:xfrm>
            <a:off x="3011273" y="451575"/>
            <a:ext cx="8985300" cy="9075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4800"/>
              <a:buFont typeface="Arial"/>
              <a:buNone/>
            </a:pPr>
            <a:r>
              <a:rPr b="1" i="0" lang="en-GB" sz="4800" u="none" cap="none" strike="noStrike">
                <a:solidFill>
                  <a:schemeClr val="lt1"/>
                </a:solidFill>
                <a:latin typeface="Helvetica Neue"/>
                <a:ea typeface="Helvetica Neue"/>
                <a:cs typeface="Helvetica Neue"/>
                <a:sym typeface="Helvetica Neue"/>
              </a:rPr>
              <a:t>Introducing the Oracy Framework </a:t>
            </a:r>
            <a:endParaRPr b="1" i="0" sz="4800" u="none" cap="none" strike="noStrike">
              <a:solidFill>
                <a:schemeClr val="lt1"/>
              </a:solidFill>
              <a:latin typeface="Helvetica Neue"/>
              <a:ea typeface="Helvetica Neue"/>
              <a:cs typeface="Helvetica Neue"/>
              <a:sym typeface="Helvetica Neue"/>
            </a:endParaRPr>
          </a:p>
        </p:txBody>
      </p:sp>
      <p:sp>
        <p:nvSpPr>
          <p:cNvPr id="381" name="Google Shape;381;p6"/>
          <p:cNvSpPr/>
          <p:nvPr/>
        </p:nvSpPr>
        <p:spPr>
          <a:xfrm>
            <a:off x="3167475" y="2356642"/>
            <a:ext cx="8484000" cy="116100"/>
          </a:xfrm>
          <a:prstGeom prst="roundRect">
            <a:avLst>
              <a:gd fmla="val 50000" name="adj"/>
            </a:avLst>
          </a:prstGeom>
          <a:solidFill>
            <a:schemeClr val="lt1"/>
          </a:solidFill>
          <a:ln>
            <a:noFill/>
          </a:ln>
        </p:spPr>
        <p:txBody>
          <a:bodyPr anchorCtr="0" anchor="ctr" bIns="162525" lIns="162525" spcFirstLastPara="1" rIns="162525" wrap="square" tIns="162525">
            <a:noAutofit/>
          </a:bodyPr>
          <a:lstStyle/>
          <a:p>
            <a:pPr indent="0" lvl="0" marL="0" marR="0" rtl="0" algn="l">
              <a:lnSpc>
                <a:spcPct val="100000"/>
              </a:lnSpc>
              <a:spcBef>
                <a:spcPts val="0"/>
              </a:spcBef>
              <a:spcAft>
                <a:spcPts val="0"/>
              </a:spcAft>
              <a:buClr>
                <a:srgbClr val="000000"/>
              </a:buClr>
              <a:buSzPts val="1900"/>
              <a:buFont typeface="Arial"/>
              <a:buNone/>
            </a:pPr>
            <a:r>
              <a:t/>
            </a:r>
            <a:endParaRPr b="0" i="0" sz="1900" u="none" cap="none" strike="noStrike">
              <a:solidFill>
                <a:srgbClr val="000000"/>
              </a:solidFill>
              <a:highlight>
                <a:schemeClr val="lt1"/>
              </a:highlight>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6" name="Shape 386"/>
        <p:cNvGrpSpPr/>
        <p:nvPr/>
      </p:nvGrpSpPr>
      <p:grpSpPr>
        <a:xfrm>
          <a:off x="0" y="0"/>
          <a:ext cx="0" cy="0"/>
          <a:chOff x="0" y="0"/>
          <a:chExt cx="0" cy="0"/>
        </a:xfrm>
      </p:grpSpPr>
      <p:sp>
        <p:nvSpPr>
          <p:cNvPr id="387" name="Google Shape;387;p7"/>
          <p:cNvSpPr/>
          <p:nvPr/>
        </p:nvSpPr>
        <p:spPr>
          <a:xfrm>
            <a:off x="530680" y="4353157"/>
            <a:ext cx="11226000" cy="13851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800"/>
              <a:buFont typeface="Arial"/>
              <a:buNone/>
            </a:pPr>
            <a:r>
              <a:t/>
            </a:r>
            <a:endParaRPr b="0" i="0" sz="2800" u="none" cap="none" strike="noStrike">
              <a:solidFill>
                <a:schemeClr val="dk1"/>
              </a:solidFill>
              <a:latin typeface="Arial"/>
              <a:ea typeface="Arial"/>
              <a:cs typeface="Arial"/>
              <a:sym typeface="Arial"/>
            </a:endParaRPr>
          </a:p>
          <a:p>
            <a:pPr indent="0" lvl="0" marL="0" marR="0" rtl="0" algn="ctr">
              <a:lnSpc>
                <a:spcPct val="100000"/>
              </a:lnSpc>
              <a:spcBef>
                <a:spcPts val="0"/>
              </a:spcBef>
              <a:spcAft>
                <a:spcPts val="0"/>
              </a:spcAft>
              <a:buClr>
                <a:srgbClr val="000000"/>
              </a:buClr>
              <a:buSzPts val="2800"/>
              <a:buFont typeface="Arial"/>
              <a:buNone/>
            </a:pPr>
            <a:r>
              <a:rPr b="0" i="0" lang="en-GB" sz="2800" u="none" cap="none" strike="noStrike">
                <a:solidFill>
                  <a:srgbClr val="434343"/>
                </a:solidFill>
                <a:latin typeface="Helvetica Neue"/>
                <a:ea typeface="Helvetica Neue"/>
                <a:cs typeface="Helvetica Neue"/>
                <a:sym typeface="Helvetica Neue"/>
              </a:rPr>
              <a:t>Oracy is the ability to articulate ideas, develop understanding and engage with others through spoken language</a:t>
            </a:r>
            <a:endParaRPr b="0" i="0" sz="1400" u="none" cap="none" strike="noStrike">
              <a:solidFill>
                <a:srgbClr val="434343"/>
              </a:solidFill>
              <a:latin typeface="Helvetica Neue"/>
              <a:ea typeface="Helvetica Neue"/>
              <a:cs typeface="Helvetica Neue"/>
              <a:sym typeface="Helvetica Neue"/>
            </a:endParaRPr>
          </a:p>
        </p:txBody>
      </p:sp>
      <p:sp>
        <p:nvSpPr>
          <p:cNvPr id="388" name="Google Shape;388;p7"/>
          <p:cNvSpPr/>
          <p:nvPr/>
        </p:nvSpPr>
        <p:spPr>
          <a:xfrm>
            <a:off x="2443825" y="1881600"/>
            <a:ext cx="2404500" cy="2543400"/>
          </a:xfrm>
          <a:prstGeom prst="ellipse">
            <a:avLst/>
          </a:prstGeom>
          <a:solidFill>
            <a:schemeClr val="lt1"/>
          </a:solidFill>
          <a:ln cap="flat" cmpd="sng" w="38100">
            <a:solidFill>
              <a:srgbClr val="90D0D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434343"/>
                </a:solidFill>
                <a:latin typeface="Helvetica Neue"/>
                <a:ea typeface="Helvetica Neue"/>
                <a:cs typeface="Helvetica Neue"/>
                <a:sym typeface="Helvetica Neue"/>
              </a:rPr>
              <a:t>Literacy</a:t>
            </a:r>
            <a:endParaRPr b="1" i="0" sz="2400" u="none" cap="none" strike="noStrike">
              <a:solidFill>
                <a:srgbClr val="434343"/>
              </a:solidFill>
              <a:latin typeface="Helvetica Neue"/>
              <a:ea typeface="Helvetica Neue"/>
              <a:cs typeface="Helvetica Neue"/>
              <a:sym typeface="Helvetica Neue"/>
            </a:endParaRPr>
          </a:p>
        </p:txBody>
      </p:sp>
      <p:sp>
        <p:nvSpPr>
          <p:cNvPr id="389" name="Google Shape;389;p7"/>
          <p:cNvSpPr txBox="1"/>
          <p:nvPr/>
        </p:nvSpPr>
        <p:spPr>
          <a:xfrm>
            <a:off x="722525" y="1054450"/>
            <a:ext cx="3450900" cy="523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2400"/>
              <a:buFont typeface="Arial"/>
              <a:buNone/>
            </a:pPr>
            <a:r>
              <a:rPr b="1" i="0" lang="en-GB" sz="2400" u="none" cap="none" strike="noStrike">
                <a:solidFill>
                  <a:srgbClr val="434343"/>
                </a:solidFill>
                <a:latin typeface="Helvetica Neue"/>
                <a:ea typeface="Helvetica Neue"/>
                <a:cs typeface="Helvetica Neue"/>
                <a:sym typeface="Helvetica Neue"/>
              </a:rPr>
              <a:t>A neologism</a:t>
            </a:r>
            <a:endParaRPr b="1" i="0" sz="1000" u="none" cap="none" strike="noStrike">
              <a:solidFill>
                <a:srgbClr val="434343"/>
              </a:solidFill>
              <a:latin typeface="Helvetica Neue"/>
              <a:ea typeface="Helvetica Neue"/>
              <a:cs typeface="Helvetica Neue"/>
              <a:sym typeface="Helvetica Neue"/>
            </a:endParaRPr>
          </a:p>
        </p:txBody>
      </p:sp>
      <p:sp>
        <p:nvSpPr>
          <p:cNvPr id="390" name="Google Shape;390;p7"/>
          <p:cNvSpPr/>
          <p:nvPr/>
        </p:nvSpPr>
        <p:spPr>
          <a:xfrm>
            <a:off x="0" y="6306600"/>
            <a:ext cx="12192000" cy="551400"/>
          </a:xfrm>
          <a:prstGeom prst="rect">
            <a:avLst/>
          </a:prstGeom>
          <a:solidFill>
            <a:srgbClr val="69235C"/>
          </a:solidFill>
          <a:ln cap="flat" cmpd="sng" w="9525">
            <a:solidFill>
              <a:srgbClr val="6923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391" name="Google Shape;391;p7"/>
          <p:cNvPicPr preferRelativeResize="0"/>
          <p:nvPr/>
        </p:nvPicPr>
        <p:blipFill rotWithShape="1">
          <a:blip r:embed="rId3">
            <a:alphaModFix/>
          </a:blip>
          <a:srcRect b="0" l="0" r="0" t="0"/>
          <a:stretch/>
        </p:blipFill>
        <p:spPr>
          <a:xfrm>
            <a:off x="11117923" y="5814975"/>
            <a:ext cx="940700" cy="940700"/>
          </a:xfrm>
          <a:prstGeom prst="rect">
            <a:avLst/>
          </a:prstGeom>
          <a:noFill/>
          <a:ln>
            <a:noFill/>
          </a:ln>
        </p:spPr>
      </p:pic>
      <p:sp>
        <p:nvSpPr>
          <p:cNvPr id="392" name="Google Shape;392;p7"/>
          <p:cNvSpPr txBox="1"/>
          <p:nvPr/>
        </p:nvSpPr>
        <p:spPr>
          <a:xfrm>
            <a:off x="179450" y="197778"/>
            <a:ext cx="9296400" cy="42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00"/>
              <a:buFont typeface="Arial"/>
              <a:buNone/>
            </a:pPr>
            <a:r>
              <a:rPr b="1" i="0" lang="en-GB" sz="2400" u="none" cap="none" strike="noStrike">
                <a:solidFill>
                  <a:schemeClr val="accent1"/>
                </a:solidFill>
                <a:latin typeface="Helvetica Neue"/>
                <a:ea typeface="Helvetica Neue"/>
                <a:cs typeface="Helvetica Neue"/>
                <a:sym typeface="Helvetica Neue"/>
              </a:rPr>
              <a:t>What is oracy?</a:t>
            </a:r>
            <a:endParaRPr b="0" i="0" sz="2400" u="none" cap="none" strike="noStrike">
              <a:solidFill>
                <a:schemeClr val="accent1"/>
              </a:solidFill>
              <a:latin typeface="Arial"/>
              <a:ea typeface="Arial"/>
              <a:cs typeface="Arial"/>
              <a:sym typeface="Arial"/>
            </a:endParaRPr>
          </a:p>
        </p:txBody>
      </p:sp>
      <p:sp>
        <p:nvSpPr>
          <p:cNvPr id="393" name="Google Shape;393;p7"/>
          <p:cNvSpPr/>
          <p:nvPr/>
        </p:nvSpPr>
        <p:spPr>
          <a:xfrm>
            <a:off x="4941428" y="1881650"/>
            <a:ext cx="2404500" cy="2543100"/>
          </a:xfrm>
          <a:prstGeom prst="ellipse">
            <a:avLst/>
          </a:prstGeom>
          <a:solidFill>
            <a:schemeClr val="lt1"/>
          </a:solidFill>
          <a:ln cap="flat" cmpd="sng" w="38100">
            <a:solidFill>
              <a:schemeClr val="accen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434343"/>
                </a:solidFill>
                <a:latin typeface="Helvetica Neue"/>
                <a:ea typeface="Helvetica Neue"/>
                <a:cs typeface="Helvetica Neue"/>
                <a:sym typeface="Helvetica Neue"/>
              </a:rPr>
              <a:t>Oracy</a:t>
            </a:r>
            <a:endParaRPr b="1" i="0" sz="2400" u="none" cap="none" strike="noStrike">
              <a:solidFill>
                <a:srgbClr val="434343"/>
              </a:solidFill>
              <a:latin typeface="Helvetica Neue"/>
              <a:ea typeface="Helvetica Neue"/>
              <a:cs typeface="Helvetica Neue"/>
              <a:sym typeface="Helvetica Neue"/>
            </a:endParaRPr>
          </a:p>
        </p:txBody>
      </p:sp>
      <p:sp>
        <p:nvSpPr>
          <p:cNvPr id="394" name="Google Shape;394;p7"/>
          <p:cNvSpPr/>
          <p:nvPr/>
        </p:nvSpPr>
        <p:spPr>
          <a:xfrm>
            <a:off x="7438933" y="1881660"/>
            <a:ext cx="2404500" cy="2543100"/>
          </a:xfrm>
          <a:prstGeom prst="ellipse">
            <a:avLst/>
          </a:prstGeom>
          <a:solidFill>
            <a:schemeClr val="lt1"/>
          </a:solidFill>
          <a:ln cap="flat" cmpd="sng" w="38100">
            <a:solidFill>
              <a:srgbClr val="90D0D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2400"/>
              <a:buFont typeface="Arial"/>
              <a:buNone/>
            </a:pPr>
            <a:r>
              <a:rPr b="1" i="0" lang="en-GB" sz="2400" u="none" cap="none" strike="noStrike">
                <a:solidFill>
                  <a:srgbClr val="434343"/>
                </a:solidFill>
                <a:latin typeface="Helvetica Neue"/>
                <a:ea typeface="Helvetica Neue"/>
                <a:cs typeface="Helvetica Neue"/>
                <a:sym typeface="Helvetica Neue"/>
              </a:rPr>
              <a:t>Numeracy </a:t>
            </a:r>
            <a:endParaRPr b="1" i="0" sz="2400" u="none" cap="none" strike="noStrike">
              <a:solidFill>
                <a:srgbClr val="434343"/>
              </a:solidFill>
              <a:latin typeface="Helvetica Neue"/>
              <a:ea typeface="Helvetica Neue"/>
              <a:cs typeface="Helvetica Neue"/>
              <a:sym typeface="Helvetica Neue"/>
            </a:endParaRPr>
          </a:p>
        </p:txBody>
      </p:sp>
      <p:sp>
        <p:nvSpPr>
          <p:cNvPr id="395" name="Google Shape;395;p7"/>
          <p:cNvSpPr/>
          <p:nvPr/>
        </p:nvSpPr>
        <p:spPr>
          <a:xfrm>
            <a:off x="299650" y="718547"/>
            <a:ext cx="6483600" cy="66300"/>
          </a:xfrm>
          <a:prstGeom prst="roundRect">
            <a:avLst>
              <a:gd fmla="val 50000" name="adj"/>
            </a:avLst>
          </a:prstGeom>
          <a:solidFill>
            <a:srgbClr val="08AEB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FFFF"/>
              </a:highlight>
              <a:latin typeface="Arial"/>
              <a:ea typeface="Arial"/>
              <a:cs typeface="Arial"/>
              <a:sym typeface="Aria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00" name="Shape 400"/>
        <p:cNvGrpSpPr/>
        <p:nvPr/>
      </p:nvGrpSpPr>
      <p:grpSpPr>
        <a:xfrm>
          <a:off x="0" y="0"/>
          <a:ext cx="0" cy="0"/>
          <a:chOff x="0" y="0"/>
          <a:chExt cx="0" cy="0"/>
        </a:xfrm>
      </p:grpSpPr>
      <p:sp>
        <p:nvSpPr>
          <p:cNvPr id="401" name="Google Shape;401;p8"/>
          <p:cNvSpPr/>
          <p:nvPr/>
        </p:nvSpPr>
        <p:spPr>
          <a:xfrm>
            <a:off x="0" y="6306600"/>
            <a:ext cx="12192000" cy="551400"/>
          </a:xfrm>
          <a:prstGeom prst="rect">
            <a:avLst/>
          </a:prstGeom>
          <a:solidFill>
            <a:srgbClr val="69235C"/>
          </a:solidFill>
          <a:ln cap="flat" cmpd="sng" w="9525">
            <a:solidFill>
              <a:srgbClr val="6923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02" name="Google Shape;402;p8"/>
          <p:cNvPicPr preferRelativeResize="0"/>
          <p:nvPr/>
        </p:nvPicPr>
        <p:blipFill rotWithShape="1">
          <a:blip r:embed="rId3">
            <a:alphaModFix/>
          </a:blip>
          <a:srcRect b="0" l="0" r="0" t="0"/>
          <a:stretch/>
        </p:blipFill>
        <p:spPr>
          <a:xfrm>
            <a:off x="11117923" y="5814975"/>
            <a:ext cx="940700" cy="940700"/>
          </a:xfrm>
          <a:prstGeom prst="rect">
            <a:avLst/>
          </a:prstGeom>
          <a:noFill/>
          <a:ln>
            <a:noFill/>
          </a:ln>
        </p:spPr>
      </p:pic>
      <p:sp>
        <p:nvSpPr>
          <p:cNvPr id="403" name="Google Shape;403;p8"/>
          <p:cNvSpPr txBox="1"/>
          <p:nvPr/>
        </p:nvSpPr>
        <p:spPr>
          <a:xfrm>
            <a:off x="179450" y="197778"/>
            <a:ext cx="9296400" cy="42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00"/>
              <a:buFont typeface="Arial"/>
              <a:buNone/>
            </a:pPr>
            <a:r>
              <a:rPr b="1" i="0" lang="en-GB" sz="2400" u="none" cap="none" strike="noStrike">
                <a:solidFill>
                  <a:schemeClr val="accent1"/>
                </a:solidFill>
                <a:latin typeface="Helvetica Neue"/>
                <a:ea typeface="Helvetica Neue"/>
                <a:cs typeface="Helvetica Neue"/>
                <a:sym typeface="Helvetica Neue"/>
              </a:rPr>
              <a:t>Learning through and to talk </a:t>
            </a:r>
            <a:endParaRPr b="0" i="0" sz="2400" u="none" cap="none" strike="noStrike">
              <a:solidFill>
                <a:schemeClr val="accent1"/>
              </a:solidFill>
              <a:latin typeface="Arial"/>
              <a:ea typeface="Arial"/>
              <a:cs typeface="Arial"/>
              <a:sym typeface="Arial"/>
            </a:endParaRPr>
          </a:p>
        </p:txBody>
      </p:sp>
      <p:sp>
        <p:nvSpPr>
          <p:cNvPr id="404" name="Google Shape;404;p8"/>
          <p:cNvSpPr/>
          <p:nvPr/>
        </p:nvSpPr>
        <p:spPr>
          <a:xfrm>
            <a:off x="299650" y="718547"/>
            <a:ext cx="6483600" cy="66300"/>
          </a:xfrm>
          <a:prstGeom prst="roundRect">
            <a:avLst>
              <a:gd fmla="val 50000" name="adj"/>
            </a:avLst>
          </a:prstGeom>
          <a:solidFill>
            <a:srgbClr val="08AEB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highlight>
                <a:srgbClr val="FFFFFF"/>
              </a:highlight>
              <a:latin typeface="Arial"/>
              <a:ea typeface="Arial"/>
              <a:cs typeface="Arial"/>
              <a:sym typeface="Arial"/>
            </a:endParaRPr>
          </a:p>
        </p:txBody>
      </p:sp>
      <p:grpSp>
        <p:nvGrpSpPr>
          <p:cNvPr id="405" name="Google Shape;405;p8"/>
          <p:cNvGrpSpPr/>
          <p:nvPr/>
        </p:nvGrpSpPr>
        <p:grpSpPr>
          <a:xfrm>
            <a:off x="1704171" y="1184941"/>
            <a:ext cx="8783664" cy="4721584"/>
            <a:chOff x="2278300" y="1361875"/>
            <a:chExt cx="4648425" cy="2703300"/>
          </a:xfrm>
        </p:grpSpPr>
        <p:sp>
          <p:nvSpPr>
            <p:cNvPr id="406" name="Google Shape;406;p8"/>
            <p:cNvSpPr/>
            <p:nvPr/>
          </p:nvSpPr>
          <p:spPr>
            <a:xfrm>
              <a:off x="2278300" y="1361875"/>
              <a:ext cx="2690700" cy="2703300"/>
            </a:xfrm>
            <a:prstGeom prst="ellipse">
              <a:avLst/>
            </a:prstGeom>
            <a:solidFill>
              <a:srgbClr val="08AEB4">
                <a:alpha val="3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7" name="Google Shape;407;p8"/>
            <p:cNvSpPr/>
            <p:nvPr/>
          </p:nvSpPr>
          <p:spPr>
            <a:xfrm>
              <a:off x="4236025" y="1361875"/>
              <a:ext cx="2690700" cy="2703300"/>
            </a:xfrm>
            <a:prstGeom prst="ellipse">
              <a:avLst/>
            </a:prstGeom>
            <a:solidFill>
              <a:srgbClr val="08AEB4">
                <a:alpha val="38431"/>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08" name="Google Shape;408;p8"/>
            <p:cNvSpPr txBox="1"/>
            <p:nvPr/>
          </p:nvSpPr>
          <p:spPr>
            <a:xfrm>
              <a:off x="2478881" y="2282400"/>
              <a:ext cx="2003100" cy="4263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000"/>
                <a:buFont typeface="Arial"/>
                <a:buNone/>
              </a:pPr>
              <a:r>
                <a:rPr b="1" i="0" lang="en-GB" sz="3600" u="none" cap="none" strike="noStrike">
                  <a:solidFill>
                    <a:srgbClr val="FFFFFF"/>
                  </a:solidFill>
                  <a:latin typeface="Helvetica Neue"/>
                  <a:ea typeface="Helvetica Neue"/>
                  <a:cs typeface="Helvetica Neue"/>
                  <a:sym typeface="Helvetica Neue"/>
                </a:rPr>
                <a:t>Learning </a:t>
              </a:r>
              <a:endParaRPr b="1" i="0" sz="3600" u="none" cap="none" strike="noStrike">
                <a:solidFill>
                  <a:srgbClr val="FFFFFF"/>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2000"/>
                <a:buFont typeface="Arial"/>
                <a:buNone/>
              </a:pPr>
              <a:r>
                <a:rPr b="1" i="0" lang="en-GB" sz="3600" u="none" cap="none" strike="noStrike">
                  <a:solidFill>
                    <a:srgbClr val="FFFFFF"/>
                  </a:solidFill>
                  <a:latin typeface="Helvetica Neue"/>
                  <a:ea typeface="Helvetica Neue"/>
                  <a:cs typeface="Helvetica Neue"/>
                  <a:sym typeface="Helvetica Neue"/>
                </a:rPr>
                <a:t>to talk </a:t>
              </a:r>
              <a:endParaRPr b="1" i="0" sz="3600" u="none" cap="none" strike="noStrike">
                <a:solidFill>
                  <a:srgbClr val="FFFFFF"/>
                </a:solidFill>
                <a:latin typeface="Helvetica Neue"/>
                <a:ea typeface="Helvetica Neue"/>
                <a:cs typeface="Helvetica Neue"/>
                <a:sym typeface="Helvetica Neue"/>
              </a:endParaRPr>
            </a:p>
          </p:txBody>
        </p:sp>
        <p:sp>
          <p:nvSpPr>
            <p:cNvPr id="409" name="Google Shape;409;p8"/>
            <p:cNvSpPr txBox="1"/>
            <p:nvPr/>
          </p:nvSpPr>
          <p:spPr>
            <a:xfrm>
              <a:off x="4880108" y="2282400"/>
              <a:ext cx="1808119" cy="4263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2000"/>
                <a:buFont typeface="Arial"/>
                <a:buNone/>
              </a:pPr>
              <a:r>
                <a:rPr b="1" i="0" lang="en-GB" sz="3600" u="none" cap="none" strike="noStrike">
                  <a:solidFill>
                    <a:srgbClr val="FFFFFF"/>
                  </a:solidFill>
                  <a:latin typeface="Helvetica Neue"/>
                  <a:ea typeface="Helvetica Neue"/>
                  <a:cs typeface="Helvetica Neue"/>
                  <a:sym typeface="Helvetica Neue"/>
                </a:rPr>
                <a:t>Learning through talk </a:t>
              </a:r>
              <a:endParaRPr b="1" i="0" sz="3600" u="none" cap="none" strike="noStrike">
                <a:solidFill>
                  <a:srgbClr val="FFFFFF"/>
                </a:solidFill>
                <a:latin typeface="Helvetica Neue"/>
                <a:ea typeface="Helvetica Neue"/>
                <a:cs typeface="Helvetica Neue"/>
                <a:sym typeface="Helvetica Neue"/>
              </a:endParaRPr>
            </a:p>
          </p:txBody>
        </p:sp>
        <p:sp>
          <p:nvSpPr>
            <p:cNvPr id="410" name="Google Shape;410;p8"/>
            <p:cNvSpPr txBox="1"/>
            <p:nvPr/>
          </p:nvSpPr>
          <p:spPr>
            <a:xfrm>
              <a:off x="4263908" y="2195289"/>
              <a:ext cx="616200" cy="932400"/>
            </a:xfrm>
            <a:prstGeom prst="rect">
              <a:avLst/>
            </a:prstGeom>
            <a:noFill/>
            <a:ln>
              <a:noFill/>
            </a:ln>
          </p:spPr>
          <p:txBody>
            <a:bodyPr anchorCtr="0" anchor="t" bIns="121900" lIns="121900" spcFirstLastPara="1" rIns="121900" wrap="square" tIns="121900">
              <a:noAutofit/>
            </a:bodyPr>
            <a:lstStyle/>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Helvetica Neue"/>
                  <a:ea typeface="Helvetica Neue"/>
                  <a:cs typeface="Helvetica Neue"/>
                  <a:sym typeface="Helvetica Neue"/>
                </a:rPr>
                <a:t>O</a:t>
              </a:r>
              <a:endParaRPr b="1" i="0" sz="1800" u="none" cap="none" strike="noStrike">
                <a:solidFill>
                  <a:srgbClr val="FFFFFF"/>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Helvetica Neue"/>
                  <a:ea typeface="Helvetica Neue"/>
                  <a:cs typeface="Helvetica Neue"/>
                  <a:sym typeface="Helvetica Neue"/>
                </a:rPr>
                <a:t>R</a:t>
              </a:r>
              <a:endParaRPr b="1" i="0" sz="1800" u="none" cap="none" strike="noStrike">
                <a:solidFill>
                  <a:srgbClr val="FFFFFF"/>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Helvetica Neue"/>
                  <a:ea typeface="Helvetica Neue"/>
                  <a:cs typeface="Helvetica Neue"/>
                  <a:sym typeface="Helvetica Neue"/>
                </a:rPr>
                <a:t>A</a:t>
              </a:r>
              <a:endParaRPr b="1" i="0" sz="1800" u="none" cap="none" strike="noStrike">
                <a:solidFill>
                  <a:srgbClr val="FFFFFF"/>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Helvetica Neue"/>
                  <a:ea typeface="Helvetica Neue"/>
                  <a:cs typeface="Helvetica Neue"/>
                  <a:sym typeface="Helvetica Neue"/>
                </a:rPr>
                <a:t>C</a:t>
              </a:r>
              <a:endParaRPr b="1" i="0" sz="1800" u="none" cap="none" strike="noStrike">
                <a:solidFill>
                  <a:srgbClr val="FFFFFF"/>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Helvetica Neue"/>
                  <a:ea typeface="Helvetica Neue"/>
                  <a:cs typeface="Helvetica Neue"/>
                  <a:sym typeface="Helvetica Neue"/>
                </a:rPr>
                <a:t>Y</a:t>
              </a:r>
              <a:endParaRPr b="1" i="0" sz="1800" u="none" cap="none" strike="noStrike">
                <a:solidFill>
                  <a:srgbClr val="FFFFFF"/>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1800"/>
                <a:buFont typeface="Arial"/>
                <a:buNone/>
              </a:pPr>
              <a:r>
                <a:rPr b="1" i="0" lang="en-GB" sz="1800" u="none" cap="none" strike="noStrike">
                  <a:solidFill>
                    <a:srgbClr val="FFFFFF"/>
                  </a:solidFill>
                  <a:latin typeface="Helvetica Neue"/>
                  <a:ea typeface="Helvetica Neue"/>
                  <a:cs typeface="Helvetica Neue"/>
                  <a:sym typeface="Helvetica Neue"/>
                </a:rPr>
                <a:t> </a:t>
              </a:r>
              <a:endParaRPr b="1" i="0" sz="1800" u="none" cap="none" strike="noStrike">
                <a:solidFill>
                  <a:srgbClr val="FFFFFF"/>
                </a:solidFill>
                <a:latin typeface="Helvetica Neue"/>
                <a:ea typeface="Helvetica Neue"/>
                <a:cs typeface="Helvetica Neue"/>
                <a:sym typeface="Helvetica Neue"/>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sp>
        <p:nvSpPr>
          <p:cNvPr id="416" name="Google Shape;416;p9"/>
          <p:cNvSpPr/>
          <p:nvPr/>
        </p:nvSpPr>
        <p:spPr>
          <a:xfrm rot="5400000">
            <a:off x="915000" y="849700"/>
            <a:ext cx="4372800" cy="5419500"/>
          </a:xfrm>
          <a:prstGeom prst="roundRect">
            <a:avLst>
              <a:gd fmla="val 13849" name="adj"/>
            </a:avLst>
          </a:prstGeom>
          <a:noFill/>
          <a:ln cap="flat" cmpd="sng" w="28575">
            <a:solidFill>
              <a:schemeClr val="accent4"/>
            </a:solidFill>
            <a:prstDash val="solid"/>
            <a:miter lim="800000"/>
            <a:headEnd len="sm" w="sm" type="none"/>
            <a:tailEnd len="sm" w="sm" type="none"/>
          </a:ln>
          <a:effectLst>
            <a:outerShdw blurRad="57150" rotWithShape="0" algn="bl" dir="3540000" dist="19050">
              <a:srgbClr val="000000">
                <a:alpha val="1019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17" name="Google Shape;417;p9"/>
          <p:cNvSpPr txBox="1"/>
          <p:nvPr/>
        </p:nvSpPr>
        <p:spPr>
          <a:xfrm>
            <a:off x="542400" y="1735425"/>
            <a:ext cx="5118000" cy="40044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rgbClr val="434343"/>
                </a:solidFill>
                <a:latin typeface="Helvetica Neue"/>
                <a:ea typeface="Helvetica Neue"/>
                <a:cs typeface="Helvetica Neue"/>
                <a:sym typeface="Helvetica Neue"/>
              </a:rPr>
              <a:t>Exploratory talk</a:t>
            </a:r>
            <a:endParaRPr b="0" i="0" sz="14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434343"/>
                </a:solidFill>
                <a:latin typeface="Helvetica Neue"/>
                <a:ea typeface="Helvetica Neue"/>
                <a:cs typeface="Helvetica Neue"/>
                <a:sym typeface="Helvetica Neue"/>
              </a:rPr>
              <a:t>‘exploratory talk which is typical of the early stages of approaching new ideas […]Exploratory talk is hesitant and incomplete because it enables the speaker to try out ideas, to hear how they sound, to see what others make of them, to arrange information and ideas into different patterns.’</a:t>
            </a:r>
            <a:endParaRPr b="0" i="0" sz="14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p:txBody>
      </p:sp>
      <p:sp>
        <p:nvSpPr>
          <p:cNvPr id="418" name="Google Shape;418;p9"/>
          <p:cNvSpPr txBox="1"/>
          <p:nvPr/>
        </p:nvSpPr>
        <p:spPr>
          <a:xfrm>
            <a:off x="6545380" y="1735432"/>
            <a:ext cx="5118000" cy="4832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rgbClr val="000000"/>
              </a:buClr>
              <a:buSzPts val="2200"/>
              <a:buFont typeface="Arial"/>
              <a:buNone/>
            </a:pPr>
            <a:r>
              <a:rPr b="1" i="0" lang="en-GB" sz="2200" u="none" cap="none" strike="noStrike">
                <a:solidFill>
                  <a:srgbClr val="434343"/>
                </a:solidFill>
                <a:latin typeface="Helvetica Neue"/>
                <a:ea typeface="Helvetica Neue"/>
                <a:cs typeface="Helvetica Neue"/>
                <a:sym typeface="Helvetica Neue"/>
              </a:rPr>
              <a:t>Presentational talk</a:t>
            </a:r>
            <a:endParaRPr b="0" i="0" sz="14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rPr b="0" i="0" lang="en-GB" sz="2200" u="none" cap="none" strike="noStrike">
                <a:solidFill>
                  <a:srgbClr val="434343"/>
                </a:solidFill>
                <a:latin typeface="Helvetica Neue"/>
                <a:ea typeface="Helvetica Neue"/>
                <a:cs typeface="Helvetica Neue"/>
                <a:sym typeface="Helvetica Neue"/>
              </a:rPr>
              <a:t>‘The difference between the two functions of talk is that in presentational talk the speaker’s attention is primarily focused on adjusting the language, content and manner to the needs of an audience, and in exploratory talk the speaker is more concerned with sorting out his or her own thoughts.’</a:t>
            </a:r>
            <a:endParaRPr b="0" i="0" sz="14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b="0" i="0" sz="1400" u="none" cap="none" strike="noStrike">
              <a:solidFill>
                <a:srgbClr val="434343"/>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rgbClr val="000000"/>
              </a:buClr>
              <a:buSzPts val="2200"/>
              <a:buFont typeface="Arial"/>
              <a:buNone/>
            </a:pPr>
            <a:r>
              <a:t/>
            </a:r>
            <a:endParaRPr b="1" i="0" sz="2200" u="none" cap="none" strike="noStrike">
              <a:solidFill>
                <a:schemeClr val="dk1"/>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2200"/>
              <a:buFont typeface="Arial"/>
              <a:buNone/>
            </a:pPr>
            <a:r>
              <a:t/>
            </a:r>
            <a:endParaRPr b="0" i="0" sz="2200" u="none" cap="none" strike="noStrike">
              <a:solidFill>
                <a:schemeClr val="dk1"/>
              </a:solidFill>
              <a:latin typeface="Arial"/>
              <a:ea typeface="Arial"/>
              <a:cs typeface="Arial"/>
              <a:sym typeface="Arial"/>
            </a:endParaRPr>
          </a:p>
        </p:txBody>
      </p:sp>
      <p:sp>
        <p:nvSpPr>
          <p:cNvPr id="419" name="Google Shape;419;p9"/>
          <p:cNvSpPr txBox="1"/>
          <p:nvPr/>
        </p:nvSpPr>
        <p:spPr>
          <a:xfrm>
            <a:off x="179450" y="197778"/>
            <a:ext cx="9296400" cy="42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00"/>
              <a:buFont typeface="Arial"/>
              <a:buNone/>
            </a:pPr>
            <a:r>
              <a:rPr b="1" i="0" lang="en-GB" sz="1800" u="none" cap="none" strike="noStrike">
                <a:solidFill>
                  <a:srgbClr val="434343"/>
                </a:solidFill>
                <a:latin typeface="Helvetica Neue"/>
                <a:ea typeface="Helvetica Neue"/>
                <a:cs typeface="Helvetica Neue"/>
                <a:sym typeface="Helvetica Neue"/>
              </a:rPr>
              <a:t>Exploratory vs. presentational talk </a:t>
            </a:r>
            <a:endParaRPr b="0" i="0" sz="2400" u="none" cap="none" strike="noStrike">
              <a:solidFill>
                <a:schemeClr val="dk1"/>
              </a:solidFill>
              <a:latin typeface="Arial"/>
              <a:ea typeface="Arial"/>
              <a:cs typeface="Arial"/>
              <a:sym typeface="Arial"/>
            </a:endParaRPr>
          </a:p>
        </p:txBody>
      </p:sp>
      <p:sp>
        <p:nvSpPr>
          <p:cNvPr id="420" name="Google Shape;420;p9"/>
          <p:cNvSpPr/>
          <p:nvPr/>
        </p:nvSpPr>
        <p:spPr>
          <a:xfrm>
            <a:off x="274150" y="707975"/>
            <a:ext cx="5981400" cy="79800"/>
          </a:xfrm>
          <a:prstGeom prst="roundRect">
            <a:avLst>
              <a:gd fmla="val 50000" name="adj"/>
            </a:avLst>
          </a:prstGeom>
          <a:solidFill>
            <a:srgbClr val="08AEB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421" name="Google Shape;421;p9"/>
          <p:cNvSpPr/>
          <p:nvPr/>
        </p:nvSpPr>
        <p:spPr>
          <a:xfrm rot="5400000">
            <a:off x="6778900" y="833950"/>
            <a:ext cx="4372800" cy="5419500"/>
          </a:xfrm>
          <a:prstGeom prst="roundRect">
            <a:avLst>
              <a:gd fmla="val 13849" name="adj"/>
            </a:avLst>
          </a:prstGeom>
          <a:noFill/>
          <a:ln cap="flat" cmpd="sng" w="28575">
            <a:solidFill>
              <a:schemeClr val="accent4"/>
            </a:solidFill>
            <a:prstDash val="solid"/>
            <a:miter lim="800000"/>
            <a:headEnd len="sm" w="sm" type="none"/>
            <a:tailEnd len="sm" w="sm" type="none"/>
          </a:ln>
          <a:effectLst>
            <a:outerShdw blurRad="57150" rotWithShape="0" algn="bl" dir="3540000" dist="19050">
              <a:srgbClr val="000000">
                <a:alpha val="10196"/>
              </a:srgbClr>
            </a:outerShdw>
          </a:effectLst>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Arial"/>
              <a:ea typeface="Arial"/>
              <a:cs typeface="Arial"/>
              <a:sym typeface="Arial"/>
            </a:endParaRPr>
          </a:p>
        </p:txBody>
      </p:sp>
      <p:sp>
        <p:nvSpPr>
          <p:cNvPr id="422" name="Google Shape;422;p9"/>
          <p:cNvSpPr/>
          <p:nvPr/>
        </p:nvSpPr>
        <p:spPr>
          <a:xfrm>
            <a:off x="0" y="6306600"/>
            <a:ext cx="12192000" cy="551400"/>
          </a:xfrm>
          <a:prstGeom prst="rect">
            <a:avLst/>
          </a:prstGeom>
          <a:solidFill>
            <a:srgbClr val="69235C"/>
          </a:solidFill>
          <a:ln cap="flat" cmpd="sng" w="9525">
            <a:solidFill>
              <a:srgbClr val="6923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23" name="Google Shape;423;p9"/>
          <p:cNvPicPr preferRelativeResize="0"/>
          <p:nvPr/>
        </p:nvPicPr>
        <p:blipFill rotWithShape="1">
          <a:blip r:embed="rId3">
            <a:alphaModFix/>
          </a:blip>
          <a:srcRect b="0" l="0" r="0" t="0"/>
          <a:stretch/>
        </p:blipFill>
        <p:spPr>
          <a:xfrm>
            <a:off x="11117923" y="5814975"/>
            <a:ext cx="940700" cy="940700"/>
          </a:xfrm>
          <a:prstGeom prst="rect">
            <a:avLst/>
          </a:prstGeom>
          <a:noFill/>
          <a:ln>
            <a:noFill/>
          </a:ln>
        </p:spPr>
      </p:pic>
      <p:sp>
        <p:nvSpPr>
          <p:cNvPr id="424" name="Google Shape;424;p9"/>
          <p:cNvSpPr txBox="1"/>
          <p:nvPr/>
        </p:nvSpPr>
        <p:spPr>
          <a:xfrm>
            <a:off x="391650" y="5815425"/>
            <a:ext cx="9060000" cy="10569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700"/>
              <a:buFont typeface="Arial"/>
              <a:buNone/>
            </a:pPr>
            <a:r>
              <a:rPr b="0" i="0" lang="en-GB" sz="1700" u="none" cap="none" strike="noStrike">
                <a:solidFill>
                  <a:srgbClr val="000000"/>
                </a:solidFill>
                <a:latin typeface="Helvetica Neue"/>
                <a:ea typeface="Helvetica Neue"/>
                <a:cs typeface="Helvetica Neue"/>
                <a:sym typeface="Helvetica Neue"/>
              </a:rPr>
              <a:t>*Barnes, 1992</a:t>
            </a:r>
            <a:endParaRPr b="0" i="0" sz="1700" u="none" cap="none" strike="noStrike">
              <a:solidFill>
                <a:srgbClr val="000000"/>
              </a:solidFill>
              <a:latin typeface="Helvetica Neue"/>
              <a:ea typeface="Helvetica Neue"/>
              <a:cs typeface="Helvetica Neue"/>
              <a:sym typeface="Helvetica Neue"/>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cxnSp>
        <p:nvCxnSpPr>
          <p:cNvPr id="430" name="Google Shape;430;g2b448e16910_0_0"/>
          <p:cNvCxnSpPr/>
          <p:nvPr/>
        </p:nvCxnSpPr>
        <p:spPr>
          <a:xfrm>
            <a:off x="847023" y="5171172"/>
            <a:ext cx="10530000" cy="19200"/>
          </a:xfrm>
          <a:prstGeom prst="straightConnector1">
            <a:avLst/>
          </a:prstGeom>
          <a:noFill/>
          <a:ln cap="flat" cmpd="sng" w="38100">
            <a:solidFill>
              <a:srgbClr val="B02E67"/>
            </a:solidFill>
            <a:prstDash val="solid"/>
            <a:miter lim="800000"/>
            <a:headEnd len="med" w="med" type="triangle"/>
            <a:tailEnd len="med" w="med" type="triangle"/>
          </a:ln>
        </p:spPr>
      </p:cxnSp>
      <p:sp>
        <p:nvSpPr>
          <p:cNvPr id="431" name="Google Shape;431;g2b448e16910_0_0"/>
          <p:cNvSpPr txBox="1"/>
          <p:nvPr/>
        </p:nvSpPr>
        <p:spPr>
          <a:xfrm>
            <a:off x="395356" y="3581400"/>
            <a:ext cx="23394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GB" sz="2700" u="none" cap="none" strike="noStrike">
                <a:solidFill>
                  <a:srgbClr val="36C2C4"/>
                </a:solidFill>
                <a:latin typeface="Helvetica Neue"/>
                <a:ea typeface="Helvetica Neue"/>
                <a:cs typeface="Helvetica Neue"/>
                <a:sym typeface="Helvetica Neue"/>
              </a:rPr>
              <a:t>Exploratory</a:t>
            </a:r>
            <a:endParaRPr b="0" i="0" sz="11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3000"/>
              <a:buFont typeface="Arial"/>
              <a:buNone/>
            </a:pPr>
            <a:r>
              <a:rPr b="1" i="0" lang="en-GB" sz="2700" u="none" cap="none" strike="noStrike">
                <a:solidFill>
                  <a:srgbClr val="36C2C4"/>
                </a:solidFill>
                <a:latin typeface="Helvetica Neue"/>
                <a:ea typeface="Helvetica Neue"/>
                <a:cs typeface="Helvetica Neue"/>
                <a:sym typeface="Helvetica Neue"/>
              </a:rPr>
              <a:t>talk</a:t>
            </a:r>
            <a:endParaRPr b="0" i="0" sz="1100" u="none" cap="none" strike="noStrike">
              <a:solidFill>
                <a:srgbClr val="000000"/>
              </a:solidFill>
              <a:latin typeface="Helvetica Neue"/>
              <a:ea typeface="Helvetica Neue"/>
              <a:cs typeface="Helvetica Neue"/>
              <a:sym typeface="Helvetica Neue"/>
            </a:endParaRPr>
          </a:p>
        </p:txBody>
      </p:sp>
      <p:sp>
        <p:nvSpPr>
          <p:cNvPr id="432" name="Google Shape;432;g2b448e16910_0_0"/>
          <p:cNvSpPr txBox="1"/>
          <p:nvPr/>
        </p:nvSpPr>
        <p:spPr>
          <a:xfrm>
            <a:off x="8896900" y="3770300"/>
            <a:ext cx="3525600" cy="9234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rgbClr val="000000"/>
              </a:buClr>
              <a:buSzPts val="3000"/>
              <a:buFont typeface="Arial"/>
              <a:buNone/>
            </a:pPr>
            <a:r>
              <a:rPr b="1" i="0" lang="en-GB" sz="2700" u="none" cap="none" strike="noStrike">
                <a:solidFill>
                  <a:srgbClr val="36C2C4"/>
                </a:solidFill>
                <a:latin typeface="Helvetica Neue"/>
                <a:ea typeface="Helvetica Neue"/>
                <a:cs typeface="Helvetica Neue"/>
                <a:sym typeface="Helvetica Neue"/>
              </a:rPr>
              <a:t>Presentational</a:t>
            </a:r>
            <a:endParaRPr b="1" i="0" sz="1100" u="none" cap="none" strike="noStrike">
              <a:solidFill>
                <a:srgbClr val="000000"/>
              </a:solidFill>
              <a:latin typeface="Helvetica Neue"/>
              <a:ea typeface="Helvetica Neue"/>
              <a:cs typeface="Helvetica Neue"/>
              <a:sym typeface="Helvetica Neue"/>
            </a:endParaRPr>
          </a:p>
          <a:p>
            <a:pPr indent="0" lvl="0" marL="0" marR="0" rtl="0" algn="ctr">
              <a:lnSpc>
                <a:spcPct val="100000"/>
              </a:lnSpc>
              <a:spcBef>
                <a:spcPts val="0"/>
              </a:spcBef>
              <a:spcAft>
                <a:spcPts val="0"/>
              </a:spcAft>
              <a:buClr>
                <a:srgbClr val="000000"/>
              </a:buClr>
              <a:buSzPts val="3000"/>
              <a:buFont typeface="Arial"/>
              <a:buNone/>
            </a:pPr>
            <a:r>
              <a:rPr b="1" i="0" lang="en-GB" sz="2700" u="none" cap="none" strike="noStrike">
                <a:solidFill>
                  <a:srgbClr val="36C2C4"/>
                </a:solidFill>
                <a:latin typeface="Helvetica Neue"/>
                <a:ea typeface="Helvetica Neue"/>
                <a:cs typeface="Helvetica Neue"/>
                <a:sym typeface="Helvetica Neue"/>
              </a:rPr>
              <a:t>talk</a:t>
            </a:r>
            <a:endParaRPr b="1" i="0" sz="1100" u="none" cap="none" strike="noStrike">
              <a:solidFill>
                <a:srgbClr val="000000"/>
              </a:solidFill>
              <a:latin typeface="Helvetica Neue"/>
              <a:ea typeface="Helvetica Neue"/>
              <a:cs typeface="Helvetica Neue"/>
              <a:sym typeface="Helvetica Neue"/>
            </a:endParaRPr>
          </a:p>
        </p:txBody>
      </p:sp>
      <p:pic>
        <p:nvPicPr>
          <p:cNvPr id="433" name="Google Shape;433;g2b448e16910_0_0"/>
          <p:cNvPicPr preferRelativeResize="0"/>
          <p:nvPr/>
        </p:nvPicPr>
        <p:blipFill rotWithShape="1">
          <a:blip r:embed="rId3">
            <a:alphaModFix/>
          </a:blip>
          <a:srcRect b="4095" l="16221" r="16215" t="0"/>
          <a:stretch/>
        </p:blipFill>
        <p:spPr>
          <a:xfrm>
            <a:off x="274150" y="923888"/>
            <a:ext cx="2581800" cy="2541600"/>
          </a:xfrm>
          <a:prstGeom prst="ellipse">
            <a:avLst/>
          </a:prstGeom>
          <a:noFill/>
          <a:ln>
            <a:noFill/>
          </a:ln>
        </p:spPr>
      </p:pic>
      <p:sp>
        <p:nvSpPr>
          <p:cNvPr id="434" name="Google Shape;434;g2b448e16910_0_0"/>
          <p:cNvSpPr/>
          <p:nvPr/>
        </p:nvSpPr>
        <p:spPr>
          <a:xfrm>
            <a:off x="0" y="6306600"/>
            <a:ext cx="12192000" cy="551400"/>
          </a:xfrm>
          <a:prstGeom prst="rect">
            <a:avLst/>
          </a:prstGeom>
          <a:solidFill>
            <a:srgbClr val="69235C"/>
          </a:solidFill>
          <a:ln cap="flat" cmpd="sng" w="9525">
            <a:solidFill>
              <a:srgbClr val="69235C"/>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5" name="Google Shape;435;g2b448e16910_0_0"/>
          <p:cNvPicPr preferRelativeResize="0"/>
          <p:nvPr/>
        </p:nvPicPr>
        <p:blipFill rotWithShape="1">
          <a:blip r:embed="rId4">
            <a:alphaModFix/>
          </a:blip>
          <a:srcRect b="0" l="0" r="0" t="0"/>
          <a:stretch/>
        </p:blipFill>
        <p:spPr>
          <a:xfrm>
            <a:off x="11117923" y="5814975"/>
            <a:ext cx="940700" cy="940700"/>
          </a:xfrm>
          <a:prstGeom prst="rect">
            <a:avLst/>
          </a:prstGeom>
          <a:noFill/>
          <a:ln>
            <a:noFill/>
          </a:ln>
        </p:spPr>
      </p:pic>
      <p:sp>
        <p:nvSpPr>
          <p:cNvPr id="436" name="Google Shape;436;g2b448e16910_0_0"/>
          <p:cNvSpPr txBox="1"/>
          <p:nvPr/>
        </p:nvSpPr>
        <p:spPr>
          <a:xfrm>
            <a:off x="179450" y="197778"/>
            <a:ext cx="9296400" cy="428400"/>
          </a:xfrm>
          <a:prstGeom prst="rect">
            <a:avLst/>
          </a:prstGeom>
          <a:noFill/>
          <a:ln>
            <a:noFill/>
          </a:ln>
        </p:spPr>
        <p:txBody>
          <a:bodyPr anchorCtr="0" anchor="t"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800"/>
              <a:buFont typeface="Arial"/>
              <a:buNone/>
            </a:pPr>
            <a:r>
              <a:rPr b="1" i="0" lang="en-GB" sz="2400" u="none" cap="none" strike="noStrike">
                <a:solidFill>
                  <a:schemeClr val="accent1"/>
                </a:solidFill>
                <a:latin typeface="Helvetica Neue"/>
                <a:ea typeface="Helvetica Neue"/>
                <a:cs typeface="Helvetica Neue"/>
                <a:sym typeface="Helvetica Neue"/>
              </a:rPr>
              <a:t>Exploratory vs. presentational talk </a:t>
            </a:r>
            <a:endParaRPr b="0" i="0" sz="2400" u="none" cap="none" strike="noStrike">
              <a:solidFill>
                <a:schemeClr val="accent1"/>
              </a:solidFill>
              <a:latin typeface="Arial"/>
              <a:ea typeface="Arial"/>
              <a:cs typeface="Arial"/>
              <a:sym typeface="Arial"/>
            </a:endParaRPr>
          </a:p>
        </p:txBody>
      </p:sp>
      <p:sp>
        <p:nvSpPr>
          <p:cNvPr id="437" name="Google Shape;437;g2b448e16910_0_0"/>
          <p:cNvSpPr/>
          <p:nvPr/>
        </p:nvSpPr>
        <p:spPr>
          <a:xfrm>
            <a:off x="274150" y="707975"/>
            <a:ext cx="5981400" cy="79800"/>
          </a:xfrm>
          <a:prstGeom prst="roundRect">
            <a:avLst>
              <a:gd fmla="val 50000" name="adj"/>
            </a:avLst>
          </a:prstGeom>
          <a:solidFill>
            <a:srgbClr val="08AEB4"/>
          </a:solidFill>
          <a:ln>
            <a:noFill/>
          </a:ln>
        </p:spPr>
        <p:txBody>
          <a:bodyPr anchorCtr="0" anchor="ctr" bIns="121900" lIns="121900" spcFirstLastPara="1" rIns="121900" wrap="square" tIns="121900">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pic>
        <p:nvPicPr>
          <p:cNvPr id="438" name="Google Shape;438;g2b448e16910_0_0"/>
          <p:cNvPicPr preferRelativeResize="0"/>
          <p:nvPr/>
        </p:nvPicPr>
        <p:blipFill rotWithShape="1">
          <a:blip r:embed="rId5">
            <a:alphaModFix/>
          </a:blip>
          <a:srcRect b="-1490" l="0" r="27452" t="1490"/>
          <a:stretch/>
        </p:blipFill>
        <p:spPr>
          <a:xfrm>
            <a:off x="9171050" y="1200200"/>
            <a:ext cx="2581800" cy="2467800"/>
          </a:xfrm>
          <a:prstGeom prst="ellipse">
            <a:avLst/>
          </a:prstGeom>
          <a:noFill/>
          <a:ln>
            <a:noFill/>
          </a:ln>
        </p:spPr>
      </p:pic>
      <p:pic>
        <p:nvPicPr>
          <p:cNvPr id="439" name="Google Shape;439;g2b448e16910_0_0"/>
          <p:cNvPicPr preferRelativeResize="0"/>
          <p:nvPr/>
        </p:nvPicPr>
        <p:blipFill rotWithShape="1">
          <a:blip r:embed="rId6">
            <a:alphaModFix/>
          </a:blip>
          <a:srcRect b="0" l="0" r="0" t="0"/>
          <a:stretch/>
        </p:blipFill>
        <p:spPr>
          <a:xfrm>
            <a:off x="10784437" y="0"/>
            <a:ext cx="1274175" cy="1199550"/>
          </a:xfrm>
          <a:prstGeom prst="rect">
            <a:avLst/>
          </a:prstGeom>
          <a:noFill/>
          <a:ln>
            <a:noFill/>
          </a:ln>
        </p:spPr>
      </p:pic>
      <p:pic>
        <p:nvPicPr>
          <p:cNvPr id="440" name="Google Shape;440;g2b448e16910_0_0"/>
          <p:cNvPicPr preferRelativeResize="0"/>
          <p:nvPr/>
        </p:nvPicPr>
        <p:blipFill rotWithShape="1">
          <a:blip r:embed="rId7">
            <a:alphaModFix/>
          </a:blip>
          <a:srcRect b="0" l="0" r="0" t="0"/>
          <a:stretch/>
        </p:blipFill>
        <p:spPr>
          <a:xfrm>
            <a:off x="501125" y="4515150"/>
            <a:ext cx="1212109" cy="1199550"/>
          </a:xfrm>
          <a:prstGeom prst="rect">
            <a:avLst/>
          </a:prstGeom>
          <a:noFill/>
          <a:ln>
            <a:noFill/>
          </a:ln>
        </p:spPr>
      </p:pic>
      <p:pic>
        <p:nvPicPr>
          <p:cNvPr id="441" name="Google Shape;441;g2b448e16910_0_0"/>
          <p:cNvPicPr preferRelativeResize="0"/>
          <p:nvPr/>
        </p:nvPicPr>
        <p:blipFill rotWithShape="1">
          <a:blip r:embed="rId8">
            <a:alphaModFix/>
          </a:blip>
          <a:srcRect b="0" l="0" r="0" t="0"/>
          <a:stretch/>
        </p:blipFill>
        <p:spPr>
          <a:xfrm>
            <a:off x="5458900" y="4453700"/>
            <a:ext cx="1274200" cy="1260998"/>
          </a:xfrm>
          <a:prstGeom prst="rect">
            <a:avLst/>
          </a:prstGeom>
          <a:noFill/>
          <a:ln>
            <a:noFill/>
          </a:ln>
        </p:spPr>
      </p:pic>
      <p:pic>
        <p:nvPicPr>
          <p:cNvPr id="442" name="Google Shape;442;g2b448e16910_0_0"/>
          <p:cNvPicPr preferRelativeResize="0"/>
          <p:nvPr/>
        </p:nvPicPr>
        <p:blipFill rotWithShape="1">
          <a:blip r:embed="rId9">
            <a:alphaModFix/>
          </a:blip>
          <a:srcRect b="0" l="0" r="0" t="0"/>
          <a:stretch/>
        </p:blipFill>
        <p:spPr>
          <a:xfrm>
            <a:off x="10561675" y="4553581"/>
            <a:ext cx="1274200" cy="1254394"/>
          </a:xfrm>
          <a:prstGeom prst="rect">
            <a:avLst/>
          </a:prstGeom>
          <a:noFill/>
          <a:ln>
            <a:noFill/>
          </a:ln>
        </p:spPr>
      </p:pic>
      <p:pic>
        <p:nvPicPr>
          <p:cNvPr id="443" name="Google Shape;443;g2b448e16910_0_0"/>
          <p:cNvPicPr preferRelativeResize="0"/>
          <p:nvPr/>
        </p:nvPicPr>
        <p:blipFill rotWithShape="1">
          <a:blip r:embed="rId10">
            <a:alphaModFix/>
          </a:blip>
          <a:srcRect b="0" l="0" r="0" t="0"/>
          <a:stretch/>
        </p:blipFill>
        <p:spPr>
          <a:xfrm>
            <a:off x="2855950" y="4453704"/>
            <a:ext cx="1274200" cy="1260996"/>
          </a:xfrm>
          <a:prstGeom prst="rect">
            <a:avLst/>
          </a:prstGeom>
          <a:noFill/>
          <a:ln>
            <a:noFill/>
          </a:ln>
        </p:spPr>
      </p:pic>
      <p:pic>
        <p:nvPicPr>
          <p:cNvPr id="444" name="Google Shape;444;g2b448e16910_0_0"/>
          <p:cNvPicPr preferRelativeResize="0"/>
          <p:nvPr/>
        </p:nvPicPr>
        <p:blipFill rotWithShape="1">
          <a:blip r:embed="rId11">
            <a:alphaModFix/>
          </a:blip>
          <a:srcRect b="0" l="0" r="0" t="0"/>
          <a:stretch/>
        </p:blipFill>
        <p:spPr>
          <a:xfrm>
            <a:off x="8010286" y="4550268"/>
            <a:ext cx="1274200" cy="1261007"/>
          </a:xfrm>
          <a:prstGeom prst="rect">
            <a:avLst/>
          </a:prstGeom>
          <a:noFill/>
          <a:ln>
            <a:noFill/>
          </a:ln>
        </p:spPr>
      </p:pic>
      <p:grpSp>
        <p:nvGrpSpPr>
          <p:cNvPr id="445" name="Google Shape;445;g2b448e16910_0_0"/>
          <p:cNvGrpSpPr/>
          <p:nvPr/>
        </p:nvGrpSpPr>
        <p:grpSpPr>
          <a:xfrm>
            <a:off x="4644156" y="1253914"/>
            <a:ext cx="2935750" cy="2733625"/>
            <a:chOff x="-3692219" y="1067289"/>
            <a:chExt cx="2935750" cy="2733625"/>
          </a:xfrm>
        </p:grpSpPr>
        <p:pic>
          <p:nvPicPr>
            <p:cNvPr id="446" name="Google Shape;446;g2b448e16910_0_0"/>
            <p:cNvPicPr preferRelativeResize="0"/>
            <p:nvPr/>
          </p:nvPicPr>
          <p:blipFill rotWithShape="1">
            <a:blip r:embed="rId12">
              <a:alphaModFix/>
            </a:blip>
            <a:srcRect b="0" l="0" r="0" t="0"/>
            <a:stretch/>
          </p:blipFill>
          <p:spPr>
            <a:xfrm rot="-183660">
              <a:off x="-3625125" y="1140243"/>
              <a:ext cx="2801562" cy="2587716"/>
            </a:xfrm>
            <a:prstGeom prst="rect">
              <a:avLst/>
            </a:prstGeom>
            <a:noFill/>
            <a:ln>
              <a:noFill/>
            </a:ln>
          </p:spPr>
        </p:pic>
        <p:sp>
          <p:nvSpPr>
            <p:cNvPr id="447" name="Google Shape;447;g2b448e16910_0_0"/>
            <p:cNvSpPr txBox="1"/>
            <p:nvPr/>
          </p:nvSpPr>
          <p:spPr>
            <a:xfrm>
              <a:off x="-3394050" y="1834238"/>
              <a:ext cx="2339400" cy="119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800">
                  <a:latin typeface="Helvetica Neue"/>
                  <a:ea typeface="Helvetica Neue"/>
                  <a:cs typeface="Helvetica Neue"/>
                  <a:sym typeface="Helvetica Neue"/>
                </a:rPr>
                <a:t>Answering a teacher’s question</a:t>
              </a:r>
              <a:endParaRPr sz="2800">
                <a:latin typeface="Helvetica Neue"/>
                <a:ea typeface="Helvetica Neue"/>
                <a:cs typeface="Helvetica Neue"/>
                <a:sym typeface="Helvetica Neue"/>
              </a:endParaRPr>
            </a:p>
          </p:txBody>
        </p:sp>
      </p:grpSp>
      <p:grpSp>
        <p:nvGrpSpPr>
          <p:cNvPr id="448" name="Google Shape;448;g2b448e16910_0_0"/>
          <p:cNvGrpSpPr/>
          <p:nvPr/>
        </p:nvGrpSpPr>
        <p:grpSpPr>
          <a:xfrm>
            <a:off x="4545631" y="1321314"/>
            <a:ext cx="2935750" cy="2733625"/>
            <a:chOff x="-3692219" y="4022039"/>
            <a:chExt cx="2935750" cy="2733625"/>
          </a:xfrm>
        </p:grpSpPr>
        <p:pic>
          <p:nvPicPr>
            <p:cNvPr id="449" name="Google Shape;449;g2b448e16910_0_0"/>
            <p:cNvPicPr preferRelativeResize="0"/>
            <p:nvPr/>
          </p:nvPicPr>
          <p:blipFill rotWithShape="1">
            <a:blip r:embed="rId12">
              <a:alphaModFix/>
            </a:blip>
            <a:srcRect b="0" l="0" r="0" t="0"/>
            <a:stretch/>
          </p:blipFill>
          <p:spPr>
            <a:xfrm rot="-183660">
              <a:off x="-3625125" y="4094993"/>
              <a:ext cx="2801562" cy="2587716"/>
            </a:xfrm>
            <a:prstGeom prst="rect">
              <a:avLst/>
            </a:prstGeom>
            <a:noFill/>
            <a:ln>
              <a:noFill/>
            </a:ln>
          </p:spPr>
        </p:pic>
        <p:sp>
          <p:nvSpPr>
            <p:cNvPr id="450" name="Google Shape;450;g2b448e16910_0_0"/>
            <p:cNvSpPr txBox="1"/>
            <p:nvPr/>
          </p:nvSpPr>
          <p:spPr>
            <a:xfrm>
              <a:off x="-3363575" y="4962925"/>
              <a:ext cx="2339400" cy="119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800">
                  <a:latin typeface="Helvetica Neue"/>
                  <a:ea typeface="Helvetica Neue"/>
                  <a:cs typeface="Helvetica Neue"/>
                  <a:sym typeface="Helvetica Neue"/>
                </a:rPr>
                <a:t>Summarising a discussion</a:t>
              </a:r>
              <a:endParaRPr sz="2800">
                <a:latin typeface="Helvetica Neue"/>
                <a:ea typeface="Helvetica Neue"/>
                <a:cs typeface="Helvetica Neue"/>
                <a:sym typeface="Helvetica Neue"/>
              </a:endParaRPr>
            </a:p>
          </p:txBody>
        </p:sp>
      </p:grpSp>
      <p:grpSp>
        <p:nvGrpSpPr>
          <p:cNvPr id="451" name="Google Shape;451;g2b448e16910_0_0"/>
          <p:cNvGrpSpPr/>
          <p:nvPr/>
        </p:nvGrpSpPr>
        <p:grpSpPr>
          <a:xfrm>
            <a:off x="4545631" y="1321314"/>
            <a:ext cx="2935750" cy="2733625"/>
            <a:chOff x="12948481" y="95214"/>
            <a:chExt cx="2935750" cy="2733625"/>
          </a:xfrm>
        </p:grpSpPr>
        <p:pic>
          <p:nvPicPr>
            <p:cNvPr id="452" name="Google Shape;452;g2b448e16910_0_0"/>
            <p:cNvPicPr preferRelativeResize="0"/>
            <p:nvPr/>
          </p:nvPicPr>
          <p:blipFill rotWithShape="1">
            <a:blip r:embed="rId12">
              <a:alphaModFix/>
            </a:blip>
            <a:srcRect b="0" l="0" r="0" t="0"/>
            <a:stretch/>
          </p:blipFill>
          <p:spPr>
            <a:xfrm rot="-183660">
              <a:off x="13015575" y="168168"/>
              <a:ext cx="2801562" cy="2587716"/>
            </a:xfrm>
            <a:prstGeom prst="rect">
              <a:avLst/>
            </a:prstGeom>
            <a:noFill/>
            <a:ln>
              <a:noFill/>
            </a:ln>
          </p:spPr>
        </p:pic>
        <p:sp>
          <p:nvSpPr>
            <p:cNvPr id="453" name="Google Shape;453;g2b448e16910_0_0"/>
            <p:cNvSpPr txBox="1"/>
            <p:nvPr/>
          </p:nvSpPr>
          <p:spPr>
            <a:xfrm>
              <a:off x="13246650" y="1200200"/>
              <a:ext cx="2339400" cy="119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800">
                  <a:latin typeface="Helvetica Neue"/>
                  <a:ea typeface="Helvetica Neue"/>
                  <a:cs typeface="Helvetica Neue"/>
                  <a:sym typeface="Helvetica Neue"/>
                </a:rPr>
                <a:t>Show and tell</a:t>
              </a:r>
              <a:endParaRPr sz="2800">
                <a:latin typeface="Helvetica Neue"/>
                <a:ea typeface="Helvetica Neue"/>
                <a:cs typeface="Helvetica Neue"/>
                <a:sym typeface="Helvetica Neue"/>
              </a:endParaRPr>
            </a:p>
          </p:txBody>
        </p:sp>
      </p:grpSp>
      <p:grpSp>
        <p:nvGrpSpPr>
          <p:cNvPr id="454" name="Google Shape;454;g2b448e16910_0_0"/>
          <p:cNvGrpSpPr/>
          <p:nvPr/>
        </p:nvGrpSpPr>
        <p:grpSpPr>
          <a:xfrm>
            <a:off x="4743481" y="1253914"/>
            <a:ext cx="2935750" cy="2733625"/>
            <a:chOff x="13446606" y="3033939"/>
            <a:chExt cx="2935750" cy="2733625"/>
          </a:xfrm>
        </p:grpSpPr>
        <p:pic>
          <p:nvPicPr>
            <p:cNvPr id="455" name="Google Shape;455;g2b448e16910_0_0"/>
            <p:cNvPicPr preferRelativeResize="0"/>
            <p:nvPr/>
          </p:nvPicPr>
          <p:blipFill rotWithShape="1">
            <a:blip r:embed="rId12">
              <a:alphaModFix/>
            </a:blip>
            <a:srcRect b="0" l="0" r="0" t="0"/>
            <a:stretch/>
          </p:blipFill>
          <p:spPr>
            <a:xfrm rot="-183660">
              <a:off x="13513700" y="3106893"/>
              <a:ext cx="2801562" cy="2587716"/>
            </a:xfrm>
            <a:prstGeom prst="rect">
              <a:avLst/>
            </a:prstGeom>
            <a:noFill/>
            <a:ln>
              <a:noFill/>
            </a:ln>
          </p:spPr>
        </p:pic>
        <p:sp>
          <p:nvSpPr>
            <p:cNvPr id="456" name="Google Shape;456;g2b448e16910_0_0"/>
            <p:cNvSpPr txBox="1"/>
            <p:nvPr/>
          </p:nvSpPr>
          <p:spPr>
            <a:xfrm>
              <a:off x="13744775" y="4177413"/>
              <a:ext cx="2339400" cy="11997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GB" sz="2800">
                  <a:latin typeface="Helvetica Neue"/>
                  <a:ea typeface="Helvetica Neue"/>
                  <a:cs typeface="Helvetica Neue"/>
                  <a:sym typeface="Helvetica Neue"/>
                </a:rPr>
                <a:t>Debate</a:t>
              </a:r>
              <a:endParaRPr sz="2800">
                <a:latin typeface="Helvetica Neue"/>
                <a:ea typeface="Helvetica Neue"/>
                <a:cs typeface="Helvetica Neue"/>
                <a:sym typeface="Helvetica Neue"/>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45"/>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4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48"/>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51"/>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0"/>
                                          </p:stCondLst>
                                        </p:cTn>
                                        <p:tgtEl>
                                          <p:spTgt spid="454"/>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08AEB4"/>
      </a:accent1>
      <a:accent2>
        <a:srgbClr val="69235C"/>
      </a:accent2>
      <a:accent3>
        <a:srgbClr val="9E1A54"/>
      </a:accent3>
      <a:accent4>
        <a:srgbClr val="3DCA9F"/>
      </a:accent4>
      <a:accent5>
        <a:srgbClr val="FF9300"/>
      </a:accent5>
      <a:accent6>
        <a:srgbClr val="F8CF0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Simple Light">
  <a:themeElements>
    <a:clrScheme name="Simple Light">
      <a:dk1>
        <a:srgbClr val="000000"/>
      </a:dk1>
      <a:lt1>
        <a:srgbClr val="FFFFFF"/>
      </a:lt1>
      <a:dk2>
        <a:srgbClr val="595959"/>
      </a:dk2>
      <a:lt2>
        <a:srgbClr val="EEEEEE"/>
      </a:lt2>
      <a:accent1>
        <a:srgbClr val="08AEB4"/>
      </a:accent1>
      <a:accent2>
        <a:srgbClr val="660066"/>
      </a:accent2>
      <a:accent3>
        <a:srgbClr val="3DCA9F"/>
      </a:accent3>
      <a:accent4>
        <a:srgbClr val="FF9300"/>
      </a:accent4>
      <a:accent5>
        <a:srgbClr val="F8CF01"/>
      </a:accent5>
      <a:accent6>
        <a:srgbClr val="9E1A54"/>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08AEB4"/>
      </a:accent1>
      <a:accent2>
        <a:srgbClr val="69235C"/>
      </a:accent2>
      <a:accent3>
        <a:srgbClr val="9E1A54"/>
      </a:accent3>
      <a:accent4>
        <a:srgbClr val="3DCA9F"/>
      </a:accent4>
      <a:accent5>
        <a:srgbClr val="FF9300"/>
      </a:accent5>
      <a:accent6>
        <a:srgbClr val="F8CF0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08AEB4"/>
      </a:accent1>
      <a:accent2>
        <a:srgbClr val="69235C"/>
      </a:accent2>
      <a:accent3>
        <a:srgbClr val="9E1A54"/>
      </a:accent3>
      <a:accent4>
        <a:srgbClr val="3DCA9F"/>
      </a:accent4>
      <a:accent5>
        <a:srgbClr val="FF9300"/>
      </a:accent5>
      <a:accent6>
        <a:srgbClr val="F8CF01"/>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Jo Brumby</dc:creator>
</cp:coreProperties>
</file>